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9" r:id="rId6"/>
    <p:sldId id="262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583E6B9-02A5-46A2-A9A5-25F0B075C1E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144C06E-13B4-42F1-8CB8-2465EE31EF8C}" type="datetimeFigureOut">
              <a:rPr lang="en-US" smtClean="0"/>
              <a:t>10/15/2015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ansferologylab.com/about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lients.collegesource.com/home/display/TFO/Manage+Course+Bundl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lients.collegesource.com/home/display/TFO/Transferology+User+Guide+for+Advisor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Transferology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Coming to Fresno State soon……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dirty="0"/>
              <a:t>Transferology is a nation-wide network designed to help students answer the question "</a:t>
            </a:r>
            <a:r>
              <a:rPr lang="en-US" dirty="0">
                <a:solidFill>
                  <a:srgbClr val="FF0000"/>
                </a:solidFill>
              </a:rPr>
              <a:t>Will my courses transfer</a:t>
            </a:r>
            <a:r>
              <a:rPr lang="en-US" dirty="0"/>
              <a:t>?" </a:t>
            </a:r>
            <a:endParaRPr lang="en-US" dirty="0" smtClean="0"/>
          </a:p>
          <a:p>
            <a:r>
              <a:rPr lang="en-US" sz="1800" dirty="0" smtClean="0"/>
              <a:t>Students </a:t>
            </a:r>
            <a:r>
              <a:rPr lang="en-US" sz="1800" dirty="0"/>
              <a:t>enter coursework, exams, and/or military learning </a:t>
            </a:r>
            <a:r>
              <a:rPr lang="en-US" sz="1800" dirty="0" smtClean="0"/>
              <a:t>experiences</a:t>
            </a:r>
            <a:r>
              <a:rPr lang="en-US" sz="1800" dirty="0"/>
              <a:t>, then discover in a single click how many schools in the Transferology network have </a:t>
            </a:r>
            <a:r>
              <a:rPr lang="en-US" sz="1800" b="1" dirty="0"/>
              <a:t>matching</a:t>
            </a:r>
            <a:r>
              <a:rPr lang="en-US" sz="1800" dirty="0"/>
              <a:t> courses that may be awarded when the student transfers. </a:t>
            </a:r>
            <a:endParaRPr lang="en-US" sz="1800" dirty="0" smtClean="0"/>
          </a:p>
          <a:p>
            <a:r>
              <a:rPr lang="en-US" sz="1800" dirty="0" smtClean="0"/>
              <a:t>Schools </a:t>
            </a:r>
            <a:r>
              <a:rPr lang="en-US" sz="1800" dirty="0"/>
              <a:t>are ranked by the percentage of coursework they accept in transfer for each student, though users can focus the results with a number of handy filters and sorts. </a:t>
            </a:r>
            <a:endParaRPr lang="en-US" sz="1800" dirty="0" smtClean="0"/>
          </a:p>
          <a:p>
            <a:r>
              <a:rPr lang="en-US" sz="1800" dirty="0" smtClean="0"/>
              <a:t>Details </a:t>
            </a:r>
            <a:r>
              <a:rPr lang="en-US" sz="1800" dirty="0"/>
              <a:t>of how those courses will count are available with another click or two, and students can inform schools of their interest in transferring by asking about specific programs, campus visits, and/or coursework that has not yet been evaluated by the school</a:t>
            </a:r>
            <a:r>
              <a:rPr lang="en-US" sz="1800" dirty="0" smtClean="0"/>
              <a:t>.</a:t>
            </a:r>
          </a:p>
          <a:p>
            <a:endParaRPr lang="en-US" sz="1800" dirty="0"/>
          </a:p>
          <a:p>
            <a:pPr marL="114300" indent="0">
              <a:buNone/>
            </a:pPr>
            <a:r>
              <a:rPr lang="en-US" sz="1800" dirty="0">
                <a:hlinkClick r:id="rId2"/>
              </a:rPr>
              <a:t>https://</a:t>
            </a:r>
            <a:r>
              <a:rPr lang="en-US" sz="1800" dirty="0" smtClean="0">
                <a:hlinkClick r:id="rId2"/>
              </a:rPr>
              <a:t>www.transferologylab.com/about.htm</a:t>
            </a:r>
            <a:endParaRPr lang="en-US" sz="1800" dirty="0" smtClean="0"/>
          </a:p>
          <a:p>
            <a:pPr marL="11430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0409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Equivalency Example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2438400"/>
            <a:ext cx="7620000" cy="80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429000"/>
            <a:ext cx="5029200" cy="288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124200" y="5486400"/>
            <a:ext cx="762000" cy="2286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57800" y="2438400"/>
            <a:ext cx="1066800" cy="21001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066800" y="12192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Rules in Transferology are coming directly from our database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27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Bundles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105400"/>
          </a:xfrm>
        </p:spPr>
        <p:txBody>
          <a:bodyPr>
            <a:normAutofit/>
          </a:bodyPr>
          <a:lstStyle/>
          <a:p>
            <a:r>
              <a:rPr lang="en-US" dirty="0"/>
              <a:t>A course bundle is a collection of courses that any user in Transferology can assemble for the purpose of creating different transfer scenarios for a student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clients.collegesource.com/home/display/TFO/Manage+Course+Bundles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94" b="3137"/>
          <a:stretch/>
        </p:blipFill>
        <p:spPr bwMode="auto">
          <a:xfrm>
            <a:off x="1905000" y="2743200"/>
            <a:ext cx="4648200" cy="3040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635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Create an account 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" r="6092" b="4496"/>
          <a:stretch/>
        </p:blipFill>
        <p:spPr bwMode="auto">
          <a:xfrm>
            <a:off x="328961" y="1508388"/>
            <a:ext cx="4523273" cy="246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28961" y="2895600"/>
            <a:ext cx="4523273" cy="3048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91000"/>
            <a:ext cx="4663440" cy="216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85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Admissions GE Audit</a:t>
            </a:r>
            <a:endParaRPr lang="en-US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00200"/>
            <a:ext cx="3327184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638800" y="1828800"/>
            <a:ext cx="2667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Courses in green are the courses a student can take at Reedley College which would be considered equivalent to Fresno State courses.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8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Transferology User Guide for Advisors</a:t>
            </a: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clients.collegesource.com/home/display/TFO/Transferology+User+Guide+for+Advisors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52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98</TotalTime>
  <Words>227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Transferology</vt:lpstr>
      <vt:lpstr>What is it?</vt:lpstr>
      <vt:lpstr>Equivalency Example</vt:lpstr>
      <vt:lpstr>Course Bundles</vt:lpstr>
      <vt:lpstr>Programs</vt:lpstr>
      <vt:lpstr>Admissions GE Audit</vt:lpstr>
      <vt:lpstr>Resources</vt:lpstr>
    </vt:vector>
  </TitlesOfParts>
  <Company>California State University Fresno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Transferology</dc:title>
  <dc:creator>Ambar Alvarez Soto</dc:creator>
  <cp:lastModifiedBy>Ambar Alvarez Soto</cp:lastModifiedBy>
  <cp:revision>9</cp:revision>
  <dcterms:created xsi:type="dcterms:W3CDTF">2015-10-15T19:52:07Z</dcterms:created>
  <dcterms:modified xsi:type="dcterms:W3CDTF">2015-10-15T21:30:35Z</dcterms:modified>
</cp:coreProperties>
</file>