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990B-8A7B-4C3A-8716-8B0D4482C0E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3FD1C7C-D761-4844-94DE-1E04626D307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990B-8A7B-4C3A-8716-8B0D4482C0E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1C7C-D761-4844-94DE-1E04626D30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990B-8A7B-4C3A-8716-8B0D4482C0E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1C7C-D761-4844-94DE-1E04626D30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990B-8A7B-4C3A-8716-8B0D4482C0E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1C7C-D761-4844-94DE-1E04626D30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990B-8A7B-4C3A-8716-8B0D4482C0E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1C7C-D761-4844-94DE-1E04626D307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990B-8A7B-4C3A-8716-8B0D4482C0E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1C7C-D761-4844-94DE-1E04626D307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990B-8A7B-4C3A-8716-8B0D4482C0E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1C7C-D761-4844-94DE-1E04626D307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990B-8A7B-4C3A-8716-8B0D4482C0E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1C7C-D761-4844-94DE-1E04626D30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990B-8A7B-4C3A-8716-8B0D4482C0E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1C7C-D761-4844-94DE-1E04626D30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990B-8A7B-4C3A-8716-8B0D4482C0E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1C7C-D761-4844-94DE-1E04626D30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2990B-8A7B-4C3A-8716-8B0D4482C0E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1C7C-D761-4844-94DE-1E04626D30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CD2990B-8A7B-4C3A-8716-8B0D4482C0E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3FD1C7C-D761-4844-94DE-1E04626D307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Returning Students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Linda Morales</a:t>
            </a:r>
          </a:p>
          <a:p>
            <a:r>
              <a:rPr lang="en-US" dirty="0" smtClean="0"/>
              <a:t>Ashley </a:t>
            </a:r>
            <a:r>
              <a:rPr lang="en-US" dirty="0" err="1" smtClean="0"/>
              <a:t>Regalo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90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71999"/>
          </a:xfrm>
        </p:spPr>
        <p:txBody>
          <a:bodyPr/>
          <a:lstStyle/>
          <a:p>
            <a:r>
              <a:rPr lang="en-US" dirty="0" smtClean="0"/>
              <a:t>Returning students </a:t>
            </a:r>
          </a:p>
          <a:p>
            <a:pPr lvl="1"/>
            <a:r>
              <a:rPr lang="en-US" dirty="0" smtClean="0"/>
              <a:t>only accepted during Fall semester (can check </a:t>
            </a:r>
            <a:r>
              <a:rPr lang="en-US" dirty="0" err="1" smtClean="0"/>
              <a:t>csumentor</a:t>
            </a:r>
            <a:r>
              <a:rPr lang="en-US" dirty="0" smtClean="0"/>
              <a:t> for Spring updates)</a:t>
            </a:r>
          </a:p>
          <a:p>
            <a:pPr lvl="1"/>
            <a:r>
              <a:rPr lang="en-US" dirty="0" smtClean="0"/>
              <a:t>re-apply thru CSU Mentor  (Oct 1 – Feb 1)</a:t>
            </a:r>
          </a:p>
          <a:p>
            <a:pPr lvl="1"/>
            <a:r>
              <a:rPr lang="en-US" dirty="0" smtClean="0"/>
              <a:t>It is highly recommended for students to have their “Golden 4” completed before they return</a:t>
            </a:r>
          </a:p>
          <a:p>
            <a:pPr lvl="1"/>
            <a:r>
              <a:rPr lang="en-US" dirty="0" smtClean="0"/>
              <a:t>do not need to earn 60 units at a community college to return</a:t>
            </a:r>
          </a:p>
          <a:p>
            <a:pPr lvl="1"/>
            <a:r>
              <a:rPr lang="en-US" dirty="0" smtClean="0"/>
              <a:t>do not need to earn AS(T)/AA(T) at a community college to return</a:t>
            </a:r>
          </a:p>
          <a:p>
            <a:pPr lvl="1"/>
            <a:r>
              <a:rPr lang="en-US" dirty="0" smtClean="0"/>
              <a:t>need to have their remediation (Math/English) completed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40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Disqualified vs </a:t>
            </a:r>
            <a:br>
              <a:rPr lang="en-US" dirty="0" smtClean="0"/>
            </a:br>
            <a:r>
              <a:rPr lang="en-US" dirty="0" smtClean="0"/>
              <a:t>Good Standing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who left Fresno State as academically disqualified will apply for readmission thru </a:t>
            </a:r>
            <a:r>
              <a:rPr lang="en-US" dirty="0" err="1" smtClean="0"/>
              <a:t>csumentor</a:t>
            </a:r>
            <a:r>
              <a:rPr lang="en-US" dirty="0" smtClean="0"/>
              <a:t> (accepted for Fall only)</a:t>
            </a:r>
          </a:p>
          <a:p>
            <a:r>
              <a:rPr lang="en-US" dirty="0" smtClean="0"/>
              <a:t>Readmission Petition and Letter must be submitted</a:t>
            </a:r>
          </a:p>
          <a:p>
            <a:pPr lvl="1"/>
            <a:r>
              <a:rPr lang="en-US" dirty="0" smtClean="0"/>
              <a:t>Admissions &amp; Records will send this notification after application is received</a:t>
            </a:r>
          </a:p>
          <a:p>
            <a:pPr lvl="1"/>
            <a:r>
              <a:rPr lang="en-US" dirty="0" smtClean="0"/>
              <a:t>All disqualified students are reviewed by the Readmission Committee to determine acceptance/denial</a:t>
            </a:r>
          </a:p>
          <a:p>
            <a:r>
              <a:rPr lang="en-US" dirty="0" smtClean="0"/>
              <a:t>Highly recommended for students to meet with the University Advising Center if they are looking to return to Fresno State after being academically disqualified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337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Remediation/Stop Out Semester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Fresno State students are required to meet Math &amp; English remediation in their first year</a:t>
            </a:r>
          </a:p>
          <a:p>
            <a:r>
              <a:rPr lang="en-US" dirty="0" smtClean="0"/>
              <a:t>If not met, they can “stop out” for 1 semester, complete the coursework at a community college &amp; return upon proof of passing </a:t>
            </a:r>
          </a:p>
          <a:p>
            <a:r>
              <a:rPr lang="en-US" dirty="0" smtClean="0"/>
              <a:t>Students must be eligible for registration in order to use “stop out” option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923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3843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165</TotalTime>
  <Words>226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Executive</vt:lpstr>
      <vt:lpstr>Returning Students</vt:lpstr>
      <vt:lpstr>General Rules</vt:lpstr>
      <vt:lpstr>Disqualified vs  Good Standing</vt:lpstr>
      <vt:lpstr>Remediation/Stop Out Semester</vt:lpstr>
      <vt:lpstr>Questions?</vt:lpstr>
    </vt:vector>
  </TitlesOfParts>
  <Company>CSU, Fresno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Returning Students</dc:title>
  <dc:creator>Ashley Regalo</dc:creator>
  <cp:lastModifiedBy>SA Field User 05</cp:lastModifiedBy>
  <cp:revision>4</cp:revision>
  <dcterms:created xsi:type="dcterms:W3CDTF">2015-09-29T20:23:22Z</dcterms:created>
  <dcterms:modified xsi:type="dcterms:W3CDTF">2015-10-16T04:49:48Z</dcterms:modified>
</cp:coreProperties>
</file>