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" y="-13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7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9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4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6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2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0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5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1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0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9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5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2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D5466-55C3-4160-8272-CC12E8BFF789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EF139-6490-443A-8D57-08B8E9CE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19" descr="MPj044221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en-US" sz="4300" b="0" i="1" smtClean="0">
                <a:solidFill>
                  <a:srgbClr val="CC0000"/>
                </a:solidFill>
                <a:latin typeface="Times New Roman" pitchFamily="18" charset="0"/>
              </a:rPr>
              <a:t>California State University, Fresno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81200"/>
            <a:ext cx="4724400" cy="2743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US" altLang="en-US" sz="6600" b="1" dirty="0" smtClean="0">
                <a:solidFill>
                  <a:srgbClr val="000099"/>
                </a:solidFill>
                <a:latin typeface="Arial Black" pitchFamily="34" charset="0"/>
              </a:rPr>
              <a:t>Financial Aid 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en-US" altLang="en-US" sz="6600" b="1" dirty="0" smtClean="0">
                <a:solidFill>
                  <a:srgbClr val="000099"/>
                </a:solidFill>
                <a:latin typeface="Arial Black" pitchFamily="34" charset="0"/>
              </a:rPr>
              <a:t>101</a:t>
            </a:r>
            <a:endParaRPr lang="en-US" altLang="en-US" sz="7200" b="1" dirty="0" smtClean="0">
              <a:solidFill>
                <a:srgbClr val="0000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363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en-US" sz="4300" b="0" i="1" smtClean="0">
                <a:solidFill>
                  <a:srgbClr val="CC0000"/>
                </a:solidFill>
                <a:latin typeface="Times New Roman" pitchFamily="18" charset="0"/>
              </a:rPr>
              <a:t>California State University, Fresno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For Citizens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File by 3/2</a:t>
            </a:r>
            <a:endParaRPr lang="en-US" altLang="en-US" sz="3600" b="1" dirty="0" smtClean="0">
              <a:solidFill>
                <a:srgbClr val="000099"/>
              </a:solidFill>
              <a:latin typeface="Arial Black" pitchFamily="34" charset="0"/>
            </a:endParaRP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Be sure name is spelled correctly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Be sure SSN is typed correctly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When possible use the DRT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Complete TODO list ASAP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Complete forms totally and sign</a:t>
            </a:r>
            <a:endParaRPr lang="en-US" altLang="en-US" sz="3600" b="1" dirty="0" smtClean="0">
              <a:solidFill>
                <a:srgbClr val="000099"/>
              </a:solidFill>
              <a:latin typeface="Arial Black" pitchFamily="34" charset="0"/>
            </a:endParaRP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sz="3600" b="1" dirty="0" smtClean="0">
              <a:solidFill>
                <a:srgbClr val="0000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387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en-US" sz="4300" b="0" i="1" smtClean="0">
                <a:solidFill>
                  <a:srgbClr val="CC0000"/>
                </a:solidFill>
                <a:latin typeface="Times New Roman" pitchFamily="18" charset="0"/>
              </a:rPr>
              <a:t>California State University, Fresno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143000"/>
            <a:ext cx="8763000" cy="5486400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For Non-Citizens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File CAL ISIR by 3/2</a:t>
            </a:r>
            <a:endParaRPr lang="en-US" altLang="en-US" sz="3600" b="1" dirty="0" smtClean="0">
              <a:solidFill>
                <a:srgbClr val="000099"/>
              </a:solidFill>
              <a:latin typeface="Arial Black" pitchFamily="34" charset="0"/>
            </a:endParaRP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Be sure name is spelled correctly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u="sng" dirty="0" smtClean="0">
                <a:solidFill>
                  <a:srgbClr val="000099"/>
                </a:solidFill>
                <a:latin typeface="Arial Black" pitchFamily="34" charset="0"/>
              </a:rPr>
              <a:t>DO NOT USE DOCA SSN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Complete TODO list ASAP</a:t>
            </a: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3600" b="1" dirty="0" smtClean="0">
                <a:solidFill>
                  <a:srgbClr val="000099"/>
                </a:solidFill>
                <a:latin typeface="Arial Black" pitchFamily="34" charset="0"/>
              </a:rPr>
              <a:t>Complete forms totally and sign</a:t>
            </a:r>
            <a:endParaRPr lang="en-US" altLang="en-US" sz="3600" b="1" dirty="0" smtClean="0">
              <a:solidFill>
                <a:srgbClr val="000099"/>
              </a:solidFill>
              <a:latin typeface="Arial Black" pitchFamily="34" charset="0"/>
            </a:endParaRPr>
          </a:p>
          <a:p>
            <a:pPr marL="571500" indent="-571500" algn="l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sz="3600" b="1" dirty="0" smtClean="0">
              <a:solidFill>
                <a:srgbClr val="0000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416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76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California State University, Fresno</vt:lpstr>
      <vt:lpstr>California State University, Fresno</vt:lpstr>
      <vt:lpstr>California State University, Fresno</vt:lpstr>
    </vt:vector>
  </TitlesOfParts>
  <Company>California State University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California State University, Fresno</dc:title>
  <dc:creator>Bernard Ogden</dc:creator>
  <cp:lastModifiedBy>Bernard Ogden</cp:lastModifiedBy>
  <cp:revision>2</cp:revision>
  <dcterms:created xsi:type="dcterms:W3CDTF">2013-10-07T17:16:05Z</dcterms:created>
  <dcterms:modified xsi:type="dcterms:W3CDTF">2013-10-07T17:36:39Z</dcterms:modified>
</cp:coreProperties>
</file>