
<file path=[Content_Types].xml><?xml version="1.0" encoding="utf-8"?>
<Types xmlns="http://schemas.openxmlformats.org/package/2006/content-types">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Lst>
  <p:sldSz cy="5143500" cx="9144000"/>
  <p:notesSz cx="6858000" cy="9144000"/>
  <p:embeddedFontLst>
    <p:embeddedFont>
      <p:font typeface="Montserrat"/>
      <p:regular r:id="rId15"/>
      <p:bold r:id="rId16"/>
      <p:italic r:id="rId17"/>
      <p:boldItalic r:id="rId18"/>
    </p:embeddedFont>
    <p:embeddedFont>
      <p:font typeface="Lato"/>
      <p:regular r:id="rId19"/>
      <p:bold r:id="rId20"/>
      <p:italic r:id="rId21"/>
      <p:boldItalic r:id="rId22"/>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font" Target="fonts/Lato-bold.fntdata"/><Relationship Id="rId11" Type="http://schemas.openxmlformats.org/officeDocument/2006/relationships/slide" Target="slides/slide6.xml"/><Relationship Id="rId22" Type="http://schemas.openxmlformats.org/officeDocument/2006/relationships/font" Target="fonts/Lato-boldItalic.fntdata"/><Relationship Id="rId10" Type="http://schemas.openxmlformats.org/officeDocument/2006/relationships/slide" Target="slides/slide5.xml"/><Relationship Id="rId21" Type="http://schemas.openxmlformats.org/officeDocument/2006/relationships/font" Target="fonts/Lato-italic.fntdata"/><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font" Target="fonts/Montserrat-regular.fntdata"/><Relationship Id="rId14" Type="http://schemas.openxmlformats.org/officeDocument/2006/relationships/slide" Target="slides/slide9.xml"/><Relationship Id="rId17" Type="http://schemas.openxmlformats.org/officeDocument/2006/relationships/font" Target="fonts/Montserrat-italic.fntdata"/><Relationship Id="rId16" Type="http://schemas.openxmlformats.org/officeDocument/2006/relationships/font" Target="fonts/Montserrat-bold.fntdata"/><Relationship Id="rId5" Type="http://schemas.openxmlformats.org/officeDocument/2006/relationships/notesMaster" Target="notesMasters/notesMaster1.xml"/><Relationship Id="rId19" Type="http://schemas.openxmlformats.org/officeDocument/2006/relationships/font" Target="fonts/Lato-regular.fntdata"/><Relationship Id="rId6" Type="http://schemas.openxmlformats.org/officeDocument/2006/relationships/slide" Target="slides/slide1.xml"/><Relationship Id="rId18" Type="http://schemas.openxmlformats.org/officeDocument/2006/relationships/font" Target="fonts/Montserrat-boldItalic.fntdata"/><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0" name="Shape 130"/>
        <p:cNvGrpSpPr/>
        <p:nvPr/>
      </p:nvGrpSpPr>
      <p:grpSpPr>
        <a:xfrm>
          <a:off x="0" y="0"/>
          <a:ext cx="0" cy="0"/>
          <a:chOff x="0" y="0"/>
          <a:chExt cx="0" cy="0"/>
        </a:xfrm>
      </p:grpSpPr>
      <p:sp>
        <p:nvSpPr>
          <p:cNvPr id="131" name="Google Shape;131;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132" name="Google Shape;13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6" name="Shape 136"/>
        <p:cNvGrpSpPr/>
        <p:nvPr/>
      </p:nvGrpSpPr>
      <p:grpSpPr>
        <a:xfrm>
          <a:off x="0" y="0"/>
          <a:ext cx="0" cy="0"/>
          <a:chOff x="0" y="0"/>
          <a:chExt cx="0" cy="0"/>
        </a:xfrm>
      </p:grpSpPr>
      <p:sp>
        <p:nvSpPr>
          <p:cNvPr id="137" name="Google Shape;137;g3e4f6d4947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8" name="Google Shape;138;g3e4f6d4947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2" name="Shape 142"/>
        <p:cNvGrpSpPr/>
        <p:nvPr/>
      </p:nvGrpSpPr>
      <p:grpSpPr>
        <a:xfrm>
          <a:off x="0" y="0"/>
          <a:ext cx="0" cy="0"/>
          <a:chOff x="0" y="0"/>
          <a:chExt cx="0" cy="0"/>
        </a:xfrm>
      </p:grpSpPr>
      <p:sp>
        <p:nvSpPr>
          <p:cNvPr id="143" name="Google Shape;143;g3e4f6d4947_0_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4" name="Google Shape;144;g3e4f6d4947_0_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8" name="Shape 148"/>
        <p:cNvGrpSpPr/>
        <p:nvPr/>
      </p:nvGrpSpPr>
      <p:grpSpPr>
        <a:xfrm>
          <a:off x="0" y="0"/>
          <a:ext cx="0" cy="0"/>
          <a:chOff x="0" y="0"/>
          <a:chExt cx="0" cy="0"/>
        </a:xfrm>
      </p:grpSpPr>
      <p:sp>
        <p:nvSpPr>
          <p:cNvPr id="149" name="Google Shape;149;g3e4f6d4947_0_1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0" name="Google Shape;150;g3e4f6d4947_0_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4" name="Shape 154"/>
        <p:cNvGrpSpPr/>
        <p:nvPr/>
      </p:nvGrpSpPr>
      <p:grpSpPr>
        <a:xfrm>
          <a:off x="0" y="0"/>
          <a:ext cx="0" cy="0"/>
          <a:chOff x="0" y="0"/>
          <a:chExt cx="0" cy="0"/>
        </a:xfrm>
      </p:grpSpPr>
      <p:sp>
        <p:nvSpPr>
          <p:cNvPr id="155" name="Google Shape;155;g3e4f6d4947_0_2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6" name="Google Shape;156;g3e4f6d4947_0_2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60" name="Shape 160"/>
        <p:cNvGrpSpPr/>
        <p:nvPr/>
      </p:nvGrpSpPr>
      <p:grpSpPr>
        <a:xfrm>
          <a:off x="0" y="0"/>
          <a:ext cx="0" cy="0"/>
          <a:chOff x="0" y="0"/>
          <a:chExt cx="0" cy="0"/>
        </a:xfrm>
      </p:grpSpPr>
      <p:sp>
        <p:nvSpPr>
          <p:cNvPr id="161" name="Google Shape;161;g3e4f6d4947_0_2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2" name="Google Shape;162;g3e4f6d4947_0_2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66" name="Shape 166"/>
        <p:cNvGrpSpPr/>
        <p:nvPr/>
      </p:nvGrpSpPr>
      <p:grpSpPr>
        <a:xfrm>
          <a:off x="0" y="0"/>
          <a:ext cx="0" cy="0"/>
          <a:chOff x="0" y="0"/>
          <a:chExt cx="0" cy="0"/>
        </a:xfrm>
      </p:grpSpPr>
      <p:sp>
        <p:nvSpPr>
          <p:cNvPr id="167" name="Google Shape;167;g3e4f6d4947_0_3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8" name="Google Shape;168;g3e4f6d4947_0_3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72" name="Shape 172"/>
        <p:cNvGrpSpPr/>
        <p:nvPr/>
      </p:nvGrpSpPr>
      <p:grpSpPr>
        <a:xfrm>
          <a:off x="0" y="0"/>
          <a:ext cx="0" cy="0"/>
          <a:chOff x="0" y="0"/>
          <a:chExt cx="0" cy="0"/>
        </a:xfrm>
      </p:grpSpPr>
      <p:sp>
        <p:nvSpPr>
          <p:cNvPr id="173" name="Google Shape;173;g3e4f6d4947_0_3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4" name="Google Shape;174;g3e4f6d4947_0_3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78" name="Shape 178"/>
        <p:cNvGrpSpPr/>
        <p:nvPr/>
      </p:nvGrpSpPr>
      <p:grpSpPr>
        <a:xfrm>
          <a:off x="0" y="0"/>
          <a:ext cx="0" cy="0"/>
          <a:chOff x="0" y="0"/>
          <a:chExt cx="0" cy="0"/>
        </a:xfrm>
      </p:grpSpPr>
      <p:sp>
        <p:nvSpPr>
          <p:cNvPr id="179" name="Google Shape;179;g409fdfa370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80" name="Google Shape;180;g409fdfa370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9" name="Shape 9"/>
        <p:cNvGrpSpPr/>
        <p:nvPr/>
      </p:nvGrpSpPr>
      <p:grpSpPr>
        <a:xfrm>
          <a:off x="0" y="0"/>
          <a:ext cx="0" cy="0"/>
          <a:chOff x="0" y="0"/>
          <a:chExt cx="0" cy="0"/>
        </a:xfrm>
      </p:grpSpPr>
      <p:sp>
        <p:nvSpPr>
          <p:cNvPr id="10" name="Google Shape;10;p2"/>
          <p:cNvSpPr/>
          <p:nvPr/>
        </p:nvSpPr>
        <p:spPr>
          <a:xfrm rot="5400000">
            <a:off x="7500300" y="505"/>
            <a:ext cx="1643700" cy="1643700"/>
          </a:xfrm>
          <a:prstGeom prst="diagStripe">
            <a:avLst>
              <a:gd fmla="val 0" name="adj"/>
            </a:avLst>
          </a:prstGeom>
          <a:solidFill>
            <a:schemeClr val="lt1">
              <a:alpha val="303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grpSp>
        <p:nvGrpSpPr>
          <p:cNvPr id="11" name="Google Shape;11;p2"/>
          <p:cNvGrpSpPr/>
          <p:nvPr/>
        </p:nvGrpSpPr>
        <p:grpSpPr>
          <a:xfrm>
            <a:off x="0" y="490"/>
            <a:ext cx="5153705" cy="5134399"/>
            <a:chOff x="0" y="75"/>
            <a:chExt cx="5153705" cy="5152950"/>
          </a:xfrm>
        </p:grpSpPr>
        <p:sp>
          <p:nvSpPr>
            <p:cNvPr id="12" name="Google Shape;12;p2"/>
            <p:cNvSpPr/>
            <p:nvPr/>
          </p:nvSpPr>
          <p:spPr>
            <a:xfrm rot="-5400000">
              <a:off x="455" y="-225"/>
              <a:ext cx="5152800" cy="5153700"/>
            </a:xfrm>
            <a:prstGeom prst="diagStripe">
              <a:avLst>
                <a:gd fmla="val 50000" name="adj"/>
              </a:avLst>
            </a:prstGeom>
            <a:solidFill>
              <a:schemeClr val="lt1">
                <a:alpha val="303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13" name="Google Shape;13;p2"/>
            <p:cNvSpPr/>
            <p:nvPr/>
          </p:nvSpPr>
          <p:spPr>
            <a:xfrm rot="-5400000">
              <a:off x="150" y="1145825"/>
              <a:ext cx="3996600" cy="3996900"/>
            </a:xfrm>
            <a:prstGeom prst="diagStripe">
              <a:avLst>
                <a:gd fmla="val 58774" name="adj"/>
              </a:avLst>
            </a:prstGeom>
            <a:solidFill>
              <a:schemeClr val="lt1">
                <a:alpha val="303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14" name="Google Shape;14;p2"/>
            <p:cNvSpPr/>
            <p:nvPr/>
          </p:nvSpPr>
          <p:spPr>
            <a:xfrm rot="-5400000">
              <a:off x="1646" y="-75"/>
              <a:ext cx="2299800" cy="23001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15" name="Google Shape;15;p2"/>
            <p:cNvSpPr/>
            <p:nvPr/>
          </p:nvSpPr>
          <p:spPr>
            <a:xfrm flipH="1">
              <a:off x="652821" y="590035"/>
              <a:ext cx="2300100" cy="2299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grpSp>
      <p:sp>
        <p:nvSpPr>
          <p:cNvPr id="16" name="Google Shape;16;p2"/>
          <p:cNvSpPr txBox="1"/>
          <p:nvPr>
            <p:ph type="ctrTitle"/>
          </p:nvPr>
        </p:nvSpPr>
        <p:spPr>
          <a:xfrm>
            <a:off x="3537150" y="1578400"/>
            <a:ext cx="5017500" cy="1578900"/>
          </a:xfrm>
          <a:prstGeom prst="rect">
            <a:avLst/>
          </a:prstGeom>
        </p:spPr>
        <p:txBody>
          <a:bodyPr anchorCtr="0" anchor="t" bIns="91425" lIns="91425" spcFirstLastPara="1" rIns="91425" wrap="square" tIns="91425"/>
          <a:lstStyle>
            <a:lvl1pPr lvl="0">
              <a:spcBef>
                <a:spcPts val="0"/>
              </a:spcBef>
              <a:spcAft>
                <a:spcPts val="0"/>
              </a:spcAft>
              <a:buSzPts val="4000"/>
              <a:buNone/>
              <a:defRPr sz="4000"/>
            </a:lvl1pPr>
            <a:lvl2pPr lvl="1">
              <a:spcBef>
                <a:spcPts val="0"/>
              </a:spcBef>
              <a:spcAft>
                <a:spcPts val="0"/>
              </a:spcAft>
              <a:buSzPts val="4000"/>
              <a:buNone/>
              <a:defRPr sz="4000"/>
            </a:lvl2pPr>
            <a:lvl3pPr lvl="2">
              <a:spcBef>
                <a:spcPts val="0"/>
              </a:spcBef>
              <a:spcAft>
                <a:spcPts val="0"/>
              </a:spcAft>
              <a:buSzPts val="4000"/>
              <a:buNone/>
              <a:defRPr sz="4000"/>
            </a:lvl3pPr>
            <a:lvl4pPr lvl="3">
              <a:spcBef>
                <a:spcPts val="0"/>
              </a:spcBef>
              <a:spcAft>
                <a:spcPts val="0"/>
              </a:spcAft>
              <a:buSzPts val="4000"/>
              <a:buNone/>
              <a:defRPr sz="4000"/>
            </a:lvl4pPr>
            <a:lvl5pPr lvl="4">
              <a:spcBef>
                <a:spcPts val="0"/>
              </a:spcBef>
              <a:spcAft>
                <a:spcPts val="0"/>
              </a:spcAft>
              <a:buSzPts val="4000"/>
              <a:buNone/>
              <a:defRPr sz="4000"/>
            </a:lvl5pPr>
            <a:lvl6pPr lvl="5">
              <a:spcBef>
                <a:spcPts val="0"/>
              </a:spcBef>
              <a:spcAft>
                <a:spcPts val="0"/>
              </a:spcAft>
              <a:buSzPts val="4000"/>
              <a:buNone/>
              <a:defRPr sz="4000"/>
            </a:lvl6pPr>
            <a:lvl7pPr lvl="6">
              <a:spcBef>
                <a:spcPts val="0"/>
              </a:spcBef>
              <a:spcAft>
                <a:spcPts val="0"/>
              </a:spcAft>
              <a:buSzPts val="4000"/>
              <a:buNone/>
              <a:defRPr sz="4000"/>
            </a:lvl7pPr>
            <a:lvl8pPr lvl="7">
              <a:spcBef>
                <a:spcPts val="0"/>
              </a:spcBef>
              <a:spcAft>
                <a:spcPts val="0"/>
              </a:spcAft>
              <a:buSzPts val="4000"/>
              <a:buNone/>
              <a:defRPr sz="4000"/>
            </a:lvl8pPr>
            <a:lvl9pPr lvl="8">
              <a:spcBef>
                <a:spcPts val="0"/>
              </a:spcBef>
              <a:spcAft>
                <a:spcPts val="0"/>
              </a:spcAft>
              <a:buSzPts val="4000"/>
              <a:buNone/>
              <a:defRPr sz="4000"/>
            </a:lvl9pPr>
          </a:lstStyle>
          <a:p/>
        </p:txBody>
      </p:sp>
      <p:sp>
        <p:nvSpPr>
          <p:cNvPr id="17" name="Google Shape;17;p2"/>
          <p:cNvSpPr txBox="1"/>
          <p:nvPr>
            <p:ph idx="1" type="subTitle"/>
          </p:nvPr>
        </p:nvSpPr>
        <p:spPr>
          <a:xfrm>
            <a:off x="5083950" y="3924925"/>
            <a:ext cx="3470700" cy="506100"/>
          </a:xfrm>
          <a:prstGeom prst="rect">
            <a:avLst/>
          </a:prstGeom>
        </p:spPr>
        <p:txBody>
          <a:bodyPr anchorCtr="0" anchor="t" bIns="91425" lIns="91425" spcFirstLastPara="1" rIns="91425" wrap="square" tIns="91425"/>
          <a:lstStyle>
            <a:lvl1pPr lvl="0">
              <a:lnSpc>
                <a:spcPct val="100000"/>
              </a:lnSpc>
              <a:spcBef>
                <a:spcPts val="0"/>
              </a:spcBef>
              <a:spcAft>
                <a:spcPts val="0"/>
              </a:spcAft>
              <a:buSzPts val="1300"/>
              <a:buNone/>
              <a:defRPr/>
            </a:lvl1pPr>
            <a:lvl2pPr lvl="1">
              <a:lnSpc>
                <a:spcPct val="100000"/>
              </a:lnSpc>
              <a:spcBef>
                <a:spcPts val="0"/>
              </a:spcBef>
              <a:spcAft>
                <a:spcPts val="0"/>
              </a:spcAft>
              <a:buSzPts val="1300"/>
              <a:buNone/>
              <a:defRPr sz="1300"/>
            </a:lvl2pPr>
            <a:lvl3pPr lvl="2">
              <a:lnSpc>
                <a:spcPct val="100000"/>
              </a:lnSpc>
              <a:spcBef>
                <a:spcPts val="0"/>
              </a:spcBef>
              <a:spcAft>
                <a:spcPts val="0"/>
              </a:spcAft>
              <a:buSzPts val="1300"/>
              <a:buNone/>
              <a:defRPr sz="1300"/>
            </a:lvl3pPr>
            <a:lvl4pPr lvl="3">
              <a:lnSpc>
                <a:spcPct val="100000"/>
              </a:lnSpc>
              <a:spcBef>
                <a:spcPts val="0"/>
              </a:spcBef>
              <a:spcAft>
                <a:spcPts val="0"/>
              </a:spcAft>
              <a:buSzPts val="1300"/>
              <a:buNone/>
              <a:defRPr sz="1300"/>
            </a:lvl4pPr>
            <a:lvl5pPr lvl="4">
              <a:lnSpc>
                <a:spcPct val="100000"/>
              </a:lnSpc>
              <a:spcBef>
                <a:spcPts val="0"/>
              </a:spcBef>
              <a:spcAft>
                <a:spcPts val="0"/>
              </a:spcAft>
              <a:buSzPts val="1300"/>
              <a:buNone/>
              <a:defRPr sz="1300"/>
            </a:lvl5pPr>
            <a:lvl6pPr lvl="5">
              <a:lnSpc>
                <a:spcPct val="100000"/>
              </a:lnSpc>
              <a:spcBef>
                <a:spcPts val="0"/>
              </a:spcBef>
              <a:spcAft>
                <a:spcPts val="0"/>
              </a:spcAft>
              <a:buSzPts val="1300"/>
              <a:buNone/>
              <a:defRPr sz="1300"/>
            </a:lvl6pPr>
            <a:lvl7pPr lvl="6">
              <a:lnSpc>
                <a:spcPct val="100000"/>
              </a:lnSpc>
              <a:spcBef>
                <a:spcPts val="0"/>
              </a:spcBef>
              <a:spcAft>
                <a:spcPts val="0"/>
              </a:spcAft>
              <a:buSzPts val="1300"/>
              <a:buNone/>
              <a:defRPr sz="1300"/>
            </a:lvl7pPr>
            <a:lvl8pPr lvl="7">
              <a:lnSpc>
                <a:spcPct val="100000"/>
              </a:lnSpc>
              <a:spcBef>
                <a:spcPts val="0"/>
              </a:spcBef>
              <a:spcAft>
                <a:spcPts val="0"/>
              </a:spcAft>
              <a:buSzPts val="1300"/>
              <a:buNone/>
              <a:defRPr sz="1300"/>
            </a:lvl8pPr>
            <a:lvl9pPr lvl="8">
              <a:lnSpc>
                <a:spcPct val="100000"/>
              </a:lnSpc>
              <a:spcBef>
                <a:spcPts val="0"/>
              </a:spcBef>
              <a:spcAft>
                <a:spcPts val="0"/>
              </a:spcAft>
              <a:buSzPts val="1300"/>
              <a:buNone/>
              <a:defRPr sz="1300"/>
            </a:lvl9pPr>
          </a:lstStyle>
          <a:p/>
        </p:txBody>
      </p:sp>
      <p:sp>
        <p:nvSpPr>
          <p:cNvPr id="18" name="Google Shape;18;p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ig number">
  <p:cSld name="BIG_NUMBER">
    <p:spTree>
      <p:nvGrpSpPr>
        <p:cNvPr id="105" name="Shape 105"/>
        <p:cNvGrpSpPr/>
        <p:nvPr/>
      </p:nvGrpSpPr>
      <p:grpSpPr>
        <a:xfrm>
          <a:off x="0" y="0"/>
          <a:ext cx="0" cy="0"/>
          <a:chOff x="0" y="0"/>
          <a:chExt cx="0" cy="0"/>
        </a:xfrm>
      </p:grpSpPr>
      <p:grpSp>
        <p:nvGrpSpPr>
          <p:cNvPr id="106" name="Google Shape;106;p11"/>
          <p:cNvGrpSpPr/>
          <p:nvPr/>
        </p:nvGrpSpPr>
        <p:grpSpPr>
          <a:xfrm>
            <a:off x="4406400" y="0"/>
            <a:ext cx="4737600" cy="5143065"/>
            <a:chOff x="4406400" y="0"/>
            <a:chExt cx="4737600" cy="5143065"/>
          </a:xfrm>
        </p:grpSpPr>
        <p:sp>
          <p:nvSpPr>
            <p:cNvPr id="107" name="Google Shape;107;p11"/>
            <p:cNvSpPr/>
            <p:nvPr/>
          </p:nvSpPr>
          <p:spPr>
            <a:xfrm rot="5400000">
              <a:off x="4408200" y="-1800"/>
              <a:ext cx="4734000" cy="4737600"/>
            </a:xfrm>
            <a:prstGeom prst="diagStripe">
              <a:avLst>
                <a:gd fmla="val 49469" name="adj"/>
              </a:avLst>
            </a:prstGeom>
            <a:solidFill>
              <a:schemeClr val="lt1">
                <a:alpha val="346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108" name="Google Shape;108;p11"/>
            <p:cNvSpPr/>
            <p:nvPr/>
          </p:nvSpPr>
          <p:spPr>
            <a:xfrm rot="5400000">
              <a:off x="4841125" y="5700"/>
              <a:ext cx="4298100" cy="4286700"/>
            </a:xfrm>
            <a:prstGeom prst="diagStripe">
              <a:avLst>
                <a:gd fmla="val 0" name="adj"/>
              </a:avLst>
            </a:prstGeom>
            <a:solidFill>
              <a:schemeClr val="lt1">
                <a:alpha val="346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109" name="Google Shape;109;p11"/>
            <p:cNvSpPr/>
            <p:nvPr/>
          </p:nvSpPr>
          <p:spPr>
            <a:xfrm rot="-5400000">
              <a:off x="5618399" y="1236468"/>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110" name="Google Shape;110;p11"/>
            <p:cNvSpPr/>
            <p:nvPr/>
          </p:nvSpPr>
          <p:spPr>
            <a:xfrm flipH="1">
              <a:off x="5849857" y="1443956"/>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111" name="Google Shape;111;p11"/>
            <p:cNvSpPr/>
            <p:nvPr/>
          </p:nvSpPr>
          <p:spPr>
            <a:xfrm rot="-5400000">
              <a:off x="5987081" y="246946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112" name="Google Shape;112;p11"/>
            <p:cNvSpPr/>
            <p:nvPr/>
          </p:nvSpPr>
          <p:spPr>
            <a:xfrm flipH="1">
              <a:off x="6222115" y="2676953"/>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113" name="Google Shape;113;p11"/>
            <p:cNvSpPr/>
            <p:nvPr/>
          </p:nvSpPr>
          <p:spPr>
            <a:xfrm rot="-5400000">
              <a:off x="6675341" y="1862018"/>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114" name="Google Shape;114;p11"/>
            <p:cNvSpPr/>
            <p:nvPr/>
          </p:nvSpPr>
          <p:spPr>
            <a:xfrm flipH="1">
              <a:off x="6908099" y="2069505"/>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115" name="Google Shape;115;p11"/>
            <p:cNvSpPr/>
            <p:nvPr/>
          </p:nvSpPr>
          <p:spPr>
            <a:xfrm rot="-5400000">
              <a:off x="6861141" y="2477810"/>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116" name="Google Shape;116;p11"/>
            <p:cNvSpPr/>
            <p:nvPr/>
          </p:nvSpPr>
          <p:spPr>
            <a:xfrm flipH="1">
              <a:off x="7965266" y="2692963"/>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117" name="Google Shape;117;p11"/>
            <p:cNvSpPr/>
            <p:nvPr/>
          </p:nvSpPr>
          <p:spPr>
            <a:xfrm flipH="1">
              <a:off x="8145082" y="330875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118" name="Google Shape;118;p11"/>
            <p:cNvSpPr/>
            <p:nvPr/>
          </p:nvSpPr>
          <p:spPr>
            <a:xfrm rot="-5400000">
              <a:off x="7047599" y="309501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119" name="Google Shape;119;p11"/>
            <p:cNvSpPr/>
            <p:nvPr/>
          </p:nvSpPr>
          <p:spPr>
            <a:xfrm flipH="1">
              <a:off x="7276649" y="3302502"/>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120" name="Google Shape;120;p11"/>
            <p:cNvSpPr/>
            <p:nvPr/>
          </p:nvSpPr>
          <p:spPr>
            <a:xfrm rot="-5400000">
              <a:off x="7227414" y="3710807"/>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121" name="Google Shape;121;p11"/>
            <p:cNvSpPr/>
            <p:nvPr/>
          </p:nvSpPr>
          <p:spPr>
            <a:xfrm flipH="1">
              <a:off x="7462448" y="3918294"/>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122" name="Google Shape;122;p11"/>
            <p:cNvSpPr/>
            <p:nvPr/>
          </p:nvSpPr>
          <p:spPr>
            <a:xfrm rot="-5400000">
              <a:off x="8102491" y="3718473"/>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123" name="Google Shape;123;p11"/>
            <p:cNvSpPr/>
            <p:nvPr/>
          </p:nvSpPr>
          <p:spPr>
            <a:xfrm flipH="1">
              <a:off x="8334533" y="3925960"/>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124" name="Google Shape;124;p11"/>
            <p:cNvSpPr/>
            <p:nvPr/>
          </p:nvSpPr>
          <p:spPr>
            <a:xfrm rot="-5400000">
              <a:off x="8288290" y="433426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grpSp>
      <p:sp>
        <p:nvSpPr>
          <p:cNvPr id="125" name="Google Shape;125;p11"/>
          <p:cNvSpPr txBox="1"/>
          <p:nvPr>
            <p:ph hasCustomPrompt="1" type="title"/>
          </p:nvPr>
        </p:nvSpPr>
        <p:spPr>
          <a:xfrm>
            <a:off x="823850" y="1284675"/>
            <a:ext cx="4776000" cy="1300800"/>
          </a:xfrm>
          <a:prstGeom prst="rect">
            <a:avLst/>
          </a:prstGeom>
        </p:spPr>
        <p:txBody>
          <a:bodyPr anchorCtr="0" anchor="t" bIns="91425" lIns="91425" spcFirstLastPara="1" rIns="91425" wrap="square" tIns="91425"/>
          <a:lstStyle>
            <a:lvl1pPr lvl="0">
              <a:spcBef>
                <a:spcPts val="0"/>
              </a:spcBef>
              <a:spcAft>
                <a:spcPts val="0"/>
              </a:spcAft>
              <a:buSzPts val="8000"/>
              <a:buNone/>
              <a:defRPr sz="8000"/>
            </a:lvl1pPr>
            <a:lvl2pPr lvl="1">
              <a:spcBef>
                <a:spcPts val="0"/>
              </a:spcBef>
              <a:spcAft>
                <a:spcPts val="0"/>
              </a:spcAft>
              <a:buSzPts val="8000"/>
              <a:buNone/>
              <a:defRPr sz="8000"/>
            </a:lvl2pPr>
            <a:lvl3pPr lvl="2">
              <a:spcBef>
                <a:spcPts val="0"/>
              </a:spcBef>
              <a:spcAft>
                <a:spcPts val="0"/>
              </a:spcAft>
              <a:buSzPts val="8000"/>
              <a:buNone/>
              <a:defRPr sz="8000"/>
            </a:lvl3pPr>
            <a:lvl4pPr lvl="3">
              <a:spcBef>
                <a:spcPts val="0"/>
              </a:spcBef>
              <a:spcAft>
                <a:spcPts val="0"/>
              </a:spcAft>
              <a:buSzPts val="8000"/>
              <a:buNone/>
              <a:defRPr sz="8000"/>
            </a:lvl4pPr>
            <a:lvl5pPr lvl="4">
              <a:spcBef>
                <a:spcPts val="0"/>
              </a:spcBef>
              <a:spcAft>
                <a:spcPts val="0"/>
              </a:spcAft>
              <a:buSzPts val="8000"/>
              <a:buNone/>
              <a:defRPr sz="8000"/>
            </a:lvl5pPr>
            <a:lvl6pPr lvl="5">
              <a:spcBef>
                <a:spcPts val="0"/>
              </a:spcBef>
              <a:spcAft>
                <a:spcPts val="0"/>
              </a:spcAft>
              <a:buSzPts val="8000"/>
              <a:buNone/>
              <a:defRPr sz="8000"/>
            </a:lvl6pPr>
            <a:lvl7pPr lvl="6">
              <a:spcBef>
                <a:spcPts val="0"/>
              </a:spcBef>
              <a:spcAft>
                <a:spcPts val="0"/>
              </a:spcAft>
              <a:buSzPts val="8000"/>
              <a:buNone/>
              <a:defRPr sz="8000"/>
            </a:lvl7pPr>
            <a:lvl8pPr lvl="7">
              <a:spcBef>
                <a:spcPts val="0"/>
              </a:spcBef>
              <a:spcAft>
                <a:spcPts val="0"/>
              </a:spcAft>
              <a:buSzPts val="8000"/>
              <a:buNone/>
              <a:defRPr sz="8000"/>
            </a:lvl8pPr>
            <a:lvl9pPr lvl="8">
              <a:spcBef>
                <a:spcPts val="0"/>
              </a:spcBef>
              <a:spcAft>
                <a:spcPts val="0"/>
              </a:spcAft>
              <a:buSzPts val="8000"/>
              <a:buNone/>
              <a:defRPr sz="8000"/>
            </a:lvl9pPr>
          </a:lstStyle>
          <a:p>
            <a:r>
              <a:t>xx%</a:t>
            </a:r>
          </a:p>
        </p:txBody>
      </p:sp>
      <p:sp>
        <p:nvSpPr>
          <p:cNvPr id="126" name="Google Shape;126;p11"/>
          <p:cNvSpPr txBox="1"/>
          <p:nvPr>
            <p:ph idx="1" type="body"/>
          </p:nvPr>
        </p:nvSpPr>
        <p:spPr>
          <a:xfrm>
            <a:off x="823850" y="2643124"/>
            <a:ext cx="4776000" cy="1218900"/>
          </a:xfrm>
          <a:prstGeom prst="rect">
            <a:avLst/>
          </a:prstGeom>
        </p:spPr>
        <p:txBody>
          <a:bodyPr anchorCtr="0" anchor="t" bIns="91425" lIns="91425" spcFirstLastPara="1" rIns="91425" wrap="square" tIns="91425"/>
          <a:lstStyle>
            <a:lvl1pPr indent="-311150" lvl="0" marL="457200">
              <a:spcBef>
                <a:spcPts val="0"/>
              </a:spcBef>
              <a:spcAft>
                <a:spcPts val="0"/>
              </a:spcAft>
              <a:buSzPts val="1300"/>
              <a:buChar char="●"/>
              <a:defRPr/>
            </a:lvl1pPr>
            <a:lvl2pPr indent="-298450" lvl="1" marL="914400">
              <a:spcBef>
                <a:spcPts val="1600"/>
              </a:spcBef>
              <a:spcAft>
                <a:spcPts val="0"/>
              </a:spcAft>
              <a:buSzPts val="1100"/>
              <a:buChar char="○"/>
              <a:defRPr/>
            </a:lvl2pPr>
            <a:lvl3pPr indent="-298450" lvl="2" marL="1371600">
              <a:spcBef>
                <a:spcPts val="1600"/>
              </a:spcBef>
              <a:spcAft>
                <a:spcPts val="0"/>
              </a:spcAft>
              <a:buSzPts val="1100"/>
              <a:buChar char="■"/>
              <a:defRPr/>
            </a:lvl3pPr>
            <a:lvl4pPr indent="-298450" lvl="3" marL="1828800">
              <a:spcBef>
                <a:spcPts val="1600"/>
              </a:spcBef>
              <a:spcAft>
                <a:spcPts val="0"/>
              </a:spcAft>
              <a:buSzPts val="1100"/>
              <a:buChar char="●"/>
              <a:defRPr/>
            </a:lvl4pPr>
            <a:lvl5pPr indent="-298450" lvl="4" marL="2286000">
              <a:spcBef>
                <a:spcPts val="1600"/>
              </a:spcBef>
              <a:spcAft>
                <a:spcPts val="0"/>
              </a:spcAft>
              <a:buSzPts val="1100"/>
              <a:buChar char="○"/>
              <a:defRPr/>
            </a:lvl5pPr>
            <a:lvl6pPr indent="-298450" lvl="5" marL="2743200">
              <a:spcBef>
                <a:spcPts val="1600"/>
              </a:spcBef>
              <a:spcAft>
                <a:spcPts val="0"/>
              </a:spcAft>
              <a:buSzPts val="1100"/>
              <a:buChar char="■"/>
              <a:defRPr/>
            </a:lvl6pPr>
            <a:lvl7pPr indent="-298450" lvl="6" marL="3200400">
              <a:spcBef>
                <a:spcPts val="1600"/>
              </a:spcBef>
              <a:spcAft>
                <a:spcPts val="0"/>
              </a:spcAft>
              <a:buSzPts val="1100"/>
              <a:buChar char="●"/>
              <a:defRPr/>
            </a:lvl7pPr>
            <a:lvl8pPr indent="-298450" lvl="7" marL="3657600">
              <a:spcBef>
                <a:spcPts val="1600"/>
              </a:spcBef>
              <a:spcAft>
                <a:spcPts val="0"/>
              </a:spcAft>
              <a:buSzPts val="1100"/>
              <a:buChar char="○"/>
              <a:defRPr/>
            </a:lvl8pPr>
            <a:lvl9pPr indent="-298450" lvl="8" marL="4114800">
              <a:spcBef>
                <a:spcPts val="1600"/>
              </a:spcBef>
              <a:spcAft>
                <a:spcPts val="1600"/>
              </a:spcAft>
              <a:buSzPts val="1100"/>
              <a:buChar char="■"/>
              <a:defRPr/>
            </a:lvl9pPr>
          </a:lstStyle>
          <a:p/>
        </p:txBody>
      </p:sp>
      <p:sp>
        <p:nvSpPr>
          <p:cNvPr id="127" name="Google Shape;127;p1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128" name="Shape 128"/>
        <p:cNvGrpSpPr/>
        <p:nvPr/>
      </p:nvGrpSpPr>
      <p:grpSpPr>
        <a:xfrm>
          <a:off x="0" y="0"/>
          <a:ext cx="0" cy="0"/>
          <a:chOff x="0" y="0"/>
          <a:chExt cx="0" cy="0"/>
        </a:xfrm>
      </p:grpSpPr>
      <p:sp>
        <p:nvSpPr>
          <p:cNvPr id="129" name="Google Shape;129;p1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19" name="Shape 19"/>
        <p:cNvGrpSpPr/>
        <p:nvPr/>
      </p:nvGrpSpPr>
      <p:grpSpPr>
        <a:xfrm>
          <a:off x="0" y="0"/>
          <a:ext cx="0" cy="0"/>
          <a:chOff x="0" y="0"/>
          <a:chExt cx="0" cy="0"/>
        </a:xfrm>
      </p:grpSpPr>
      <p:grpSp>
        <p:nvGrpSpPr>
          <p:cNvPr id="20" name="Google Shape;20;p3"/>
          <p:cNvGrpSpPr/>
          <p:nvPr/>
        </p:nvGrpSpPr>
        <p:grpSpPr>
          <a:xfrm>
            <a:off x="4406400" y="0"/>
            <a:ext cx="4737600" cy="5143065"/>
            <a:chOff x="4406400" y="0"/>
            <a:chExt cx="4737600" cy="5143065"/>
          </a:xfrm>
        </p:grpSpPr>
        <p:sp>
          <p:nvSpPr>
            <p:cNvPr id="21" name="Google Shape;21;p3"/>
            <p:cNvSpPr/>
            <p:nvPr/>
          </p:nvSpPr>
          <p:spPr>
            <a:xfrm rot="5400000">
              <a:off x="4408200" y="-1800"/>
              <a:ext cx="4734000" cy="4737600"/>
            </a:xfrm>
            <a:prstGeom prst="diagStripe">
              <a:avLst>
                <a:gd fmla="val 49469" name="adj"/>
              </a:avLst>
            </a:prstGeom>
            <a:solidFill>
              <a:schemeClr val="lt1">
                <a:alpha val="346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22" name="Google Shape;22;p3"/>
            <p:cNvSpPr/>
            <p:nvPr/>
          </p:nvSpPr>
          <p:spPr>
            <a:xfrm rot="5400000">
              <a:off x="4841125" y="5700"/>
              <a:ext cx="4298100" cy="4286700"/>
            </a:xfrm>
            <a:prstGeom prst="diagStripe">
              <a:avLst>
                <a:gd fmla="val 0" name="adj"/>
              </a:avLst>
            </a:prstGeom>
            <a:solidFill>
              <a:schemeClr val="lt1">
                <a:alpha val="346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23" name="Google Shape;23;p3"/>
            <p:cNvSpPr/>
            <p:nvPr/>
          </p:nvSpPr>
          <p:spPr>
            <a:xfrm rot="-5400000">
              <a:off x="5618399" y="1236468"/>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24" name="Google Shape;24;p3"/>
            <p:cNvSpPr/>
            <p:nvPr/>
          </p:nvSpPr>
          <p:spPr>
            <a:xfrm flipH="1">
              <a:off x="5849857" y="1443956"/>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25" name="Google Shape;25;p3"/>
            <p:cNvSpPr/>
            <p:nvPr/>
          </p:nvSpPr>
          <p:spPr>
            <a:xfrm rot="-5400000">
              <a:off x="5987081" y="246946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26" name="Google Shape;26;p3"/>
            <p:cNvSpPr/>
            <p:nvPr/>
          </p:nvSpPr>
          <p:spPr>
            <a:xfrm flipH="1">
              <a:off x="6222115" y="2676953"/>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27" name="Google Shape;27;p3"/>
            <p:cNvSpPr/>
            <p:nvPr/>
          </p:nvSpPr>
          <p:spPr>
            <a:xfrm rot="-5400000">
              <a:off x="6675341" y="1862018"/>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28" name="Google Shape;28;p3"/>
            <p:cNvSpPr/>
            <p:nvPr/>
          </p:nvSpPr>
          <p:spPr>
            <a:xfrm flipH="1">
              <a:off x="6908099" y="2069505"/>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29" name="Google Shape;29;p3"/>
            <p:cNvSpPr/>
            <p:nvPr/>
          </p:nvSpPr>
          <p:spPr>
            <a:xfrm rot="-5400000">
              <a:off x="6861141" y="2477810"/>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30" name="Google Shape;30;p3"/>
            <p:cNvSpPr/>
            <p:nvPr/>
          </p:nvSpPr>
          <p:spPr>
            <a:xfrm flipH="1">
              <a:off x="7965266" y="2692963"/>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31" name="Google Shape;31;p3"/>
            <p:cNvSpPr/>
            <p:nvPr/>
          </p:nvSpPr>
          <p:spPr>
            <a:xfrm flipH="1">
              <a:off x="8145082" y="330875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32" name="Google Shape;32;p3"/>
            <p:cNvSpPr/>
            <p:nvPr/>
          </p:nvSpPr>
          <p:spPr>
            <a:xfrm rot="-5400000">
              <a:off x="7047599" y="309501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33" name="Google Shape;33;p3"/>
            <p:cNvSpPr/>
            <p:nvPr/>
          </p:nvSpPr>
          <p:spPr>
            <a:xfrm flipH="1">
              <a:off x="7276649" y="3302502"/>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34" name="Google Shape;34;p3"/>
            <p:cNvSpPr/>
            <p:nvPr/>
          </p:nvSpPr>
          <p:spPr>
            <a:xfrm rot="-5400000">
              <a:off x="7227414" y="3710807"/>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35" name="Google Shape;35;p3"/>
            <p:cNvSpPr/>
            <p:nvPr/>
          </p:nvSpPr>
          <p:spPr>
            <a:xfrm flipH="1">
              <a:off x="7462448" y="3918294"/>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36" name="Google Shape;36;p3"/>
            <p:cNvSpPr/>
            <p:nvPr/>
          </p:nvSpPr>
          <p:spPr>
            <a:xfrm rot="-5400000">
              <a:off x="8102491" y="3718473"/>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37" name="Google Shape;37;p3"/>
            <p:cNvSpPr/>
            <p:nvPr/>
          </p:nvSpPr>
          <p:spPr>
            <a:xfrm flipH="1">
              <a:off x="8334533" y="3925960"/>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38" name="Google Shape;38;p3"/>
            <p:cNvSpPr/>
            <p:nvPr/>
          </p:nvSpPr>
          <p:spPr>
            <a:xfrm rot="-5400000">
              <a:off x="8288290" y="433426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grpSp>
      <p:sp>
        <p:nvSpPr>
          <p:cNvPr id="39" name="Google Shape;39;p3"/>
          <p:cNvSpPr txBox="1"/>
          <p:nvPr>
            <p:ph type="title"/>
          </p:nvPr>
        </p:nvSpPr>
        <p:spPr>
          <a:xfrm>
            <a:off x="823850" y="2053000"/>
            <a:ext cx="4587000" cy="1148700"/>
          </a:xfrm>
          <a:prstGeom prst="rect">
            <a:avLst/>
          </a:prstGeom>
        </p:spPr>
        <p:txBody>
          <a:bodyPr anchorCtr="0" anchor="ctr" bIns="91425" lIns="91425" spcFirstLastPara="1" rIns="91425" wrap="square" tIns="91425"/>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40" name="Google Shape;40;p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body" type="tx">
  <p:cSld name="TITLE_AND_BODY">
    <p:spTree>
      <p:nvGrpSpPr>
        <p:cNvPr id="41" name="Shape 41"/>
        <p:cNvGrpSpPr/>
        <p:nvPr/>
      </p:nvGrpSpPr>
      <p:grpSpPr>
        <a:xfrm>
          <a:off x="0" y="0"/>
          <a:ext cx="0" cy="0"/>
          <a:chOff x="0" y="0"/>
          <a:chExt cx="0" cy="0"/>
        </a:xfrm>
      </p:grpSpPr>
      <p:grpSp>
        <p:nvGrpSpPr>
          <p:cNvPr id="42" name="Google Shape;42;p4"/>
          <p:cNvGrpSpPr/>
          <p:nvPr/>
        </p:nvGrpSpPr>
        <p:grpSpPr>
          <a:xfrm>
            <a:off x="0" y="381001"/>
            <a:ext cx="1037850" cy="1016287"/>
            <a:chOff x="0" y="381001"/>
            <a:chExt cx="1037850" cy="1016287"/>
          </a:xfrm>
        </p:grpSpPr>
        <p:sp>
          <p:nvSpPr>
            <p:cNvPr id="43" name="Google Shape;43;p4"/>
            <p:cNvSpPr/>
            <p:nvPr/>
          </p:nvSpPr>
          <p:spPr>
            <a:xfrm rot="-5400000">
              <a:off x="0" y="381001"/>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44" name="Google Shape;44;p4"/>
            <p:cNvSpPr/>
            <p:nvPr/>
          </p:nvSpPr>
          <p:spPr>
            <a:xfrm flipH="1">
              <a:off x="229050" y="588489"/>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grpSp>
      <p:sp>
        <p:nvSpPr>
          <p:cNvPr id="45" name="Google Shape;45;p4"/>
          <p:cNvSpPr txBox="1"/>
          <p:nvPr>
            <p:ph type="title"/>
          </p:nvPr>
        </p:nvSpPr>
        <p:spPr>
          <a:xfrm>
            <a:off x="1297500" y="393750"/>
            <a:ext cx="7038900" cy="914100"/>
          </a:xfrm>
          <a:prstGeom prst="rect">
            <a:avLst/>
          </a:prstGeom>
        </p:spPr>
        <p:txBody>
          <a:bodyPr anchorCtr="0" anchor="t" bIns="91425" lIns="91425" spcFirstLastPara="1" rIns="91425" wrap="square" tIns="91425"/>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46" name="Google Shape;46;p4"/>
          <p:cNvSpPr txBox="1"/>
          <p:nvPr>
            <p:ph idx="1" type="body"/>
          </p:nvPr>
        </p:nvSpPr>
        <p:spPr>
          <a:xfrm>
            <a:off x="1297500" y="1567550"/>
            <a:ext cx="7038900" cy="2911200"/>
          </a:xfrm>
          <a:prstGeom prst="rect">
            <a:avLst/>
          </a:prstGeom>
        </p:spPr>
        <p:txBody>
          <a:bodyPr anchorCtr="0" anchor="t" bIns="91425" lIns="91425" spcFirstLastPara="1" rIns="91425" wrap="square" tIns="91425"/>
          <a:lstStyle>
            <a:lvl1pPr indent="-311150" lvl="0" marL="457200">
              <a:spcBef>
                <a:spcPts val="0"/>
              </a:spcBef>
              <a:spcAft>
                <a:spcPts val="0"/>
              </a:spcAft>
              <a:buSzPts val="1300"/>
              <a:buChar char="●"/>
              <a:defRPr/>
            </a:lvl1pPr>
            <a:lvl2pPr indent="-298450" lvl="1" marL="914400">
              <a:spcBef>
                <a:spcPts val="1600"/>
              </a:spcBef>
              <a:spcAft>
                <a:spcPts val="0"/>
              </a:spcAft>
              <a:buSzPts val="1100"/>
              <a:buChar char="○"/>
              <a:defRPr/>
            </a:lvl2pPr>
            <a:lvl3pPr indent="-298450" lvl="2" marL="1371600">
              <a:spcBef>
                <a:spcPts val="1600"/>
              </a:spcBef>
              <a:spcAft>
                <a:spcPts val="0"/>
              </a:spcAft>
              <a:buSzPts val="1100"/>
              <a:buChar char="■"/>
              <a:defRPr/>
            </a:lvl3pPr>
            <a:lvl4pPr indent="-298450" lvl="3" marL="1828800">
              <a:spcBef>
                <a:spcPts val="1600"/>
              </a:spcBef>
              <a:spcAft>
                <a:spcPts val="0"/>
              </a:spcAft>
              <a:buSzPts val="1100"/>
              <a:buChar char="●"/>
              <a:defRPr/>
            </a:lvl4pPr>
            <a:lvl5pPr indent="-298450" lvl="4" marL="2286000">
              <a:spcBef>
                <a:spcPts val="1600"/>
              </a:spcBef>
              <a:spcAft>
                <a:spcPts val="0"/>
              </a:spcAft>
              <a:buSzPts val="1100"/>
              <a:buChar char="○"/>
              <a:defRPr/>
            </a:lvl5pPr>
            <a:lvl6pPr indent="-298450" lvl="5" marL="2743200">
              <a:spcBef>
                <a:spcPts val="1600"/>
              </a:spcBef>
              <a:spcAft>
                <a:spcPts val="0"/>
              </a:spcAft>
              <a:buSzPts val="1100"/>
              <a:buChar char="■"/>
              <a:defRPr/>
            </a:lvl6pPr>
            <a:lvl7pPr indent="-298450" lvl="6" marL="3200400">
              <a:spcBef>
                <a:spcPts val="1600"/>
              </a:spcBef>
              <a:spcAft>
                <a:spcPts val="0"/>
              </a:spcAft>
              <a:buSzPts val="1100"/>
              <a:buChar char="●"/>
              <a:defRPr/>
            </a:lvl7pPr>
            <a:lvl8pPr indent="-298450" lvl="7" marL="3657600">
              <a:spcBef>
                <a:spcPts val="1600"/>
              </a:spcBef>
              <a:spcAft>
                <a:spcPts val="0"/>
              </a:spcAft>
              <a:buSzPts val="1100"/>
              <a:buChar char="○"/>
              <a:defRPr/>
            </a:lvl8pPr>
            <a:lvl9pPr indent="-298450" lvl="8" marL="4114800">
              <a:spcBef>
                <a:spcPts val="1600"/>
              </a:spcBef>
              <a:spcAft>
                <a:spcPts val="1600"/>
              </a:spcAft>
              <a:buSzPts val="1100"/>
              <a:buChar char="■"/>
              <a:defRPr/>
            </a:lvl9pPr>
          </a:lstStyle>
          <a:p/>
        </p:txBody>
      </p:sp>
      <p:sp>
        <p:nvSpPr>
          <p:cNvPr id="47" name="Google Shape;47;p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wo columns" type="twoColTx">
  <p:cSld name="TITLE_AND_TWO_COLUMNS">
    <p:spTree>
      <p:nvGrpSpPr>
        <p:cNvPr id="48" name="Shape 48"/>
        <p:cNvGrpSpPr/>
        <p:nvPr/>
      </p:nvGrpSpPr>
      <p:grpSpPr>
        <a:xfrm>
          <a:off x="0" y="0"/>
          <a:ext cx="0" cy="0"/>
          <a:chOff x="0" y="0"/>
          <a:chExt cx="0" cy="0"/>
        </a:xfrm>
      </p:grpSpPr>
      <p:grpSp>
        <p:nvGrpSpPr>
          <p:cNvPr id="49" name="Google Shape;49;p5"/>
          <p:cNvGrpSpPr/>
          <p:nvPr/>
        </p:nvGrpSpPr>
        <p:grpSpPr>
          <a:xfrm>
            <a:off x="0" y="381001"/>
            <a:ext cx="1037850" cy="1016287"/>
            <a:chOff x="0" y="381001"/>
            <a:chExt cx="1037850" cy="1016287"/>
          </a:xfrm>
        </p:grpSpPr>
        <p:sp>
          <p:nvSpPr>
            <p:cNvPr id="50" name="Google Shape;50;p5"/>
            <p:cNvSpPr/>
            <p:nvPr/>
          </p:nvSpPr>
          <p:spPr>
            <a:xfrm rot="-5400000">
              <a:off x="0" y="381001"/>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51" name="Google Shape;51;p5"/>
            <p:cNvSpPr/>
            <p:nvPr/>
          </p:nvSpPr>
          <p:spPr>
            <a:xfrm flipH="1">
              <a:off x="229050" y="588489"/>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grpSp>
      <p:sp>
        <p:nvSpPr>
          <p:cNvPr id="52" name="Google Shape;52;p5"/>
          <p:cNvSpPr txBox="1"/>
          <p:nvPr>
            <p:ph type="title"/>
          </p:nvPr>
        </p:nvSpPr>
        <p:spPr>
          <a:xfrm>
            <a:off x="1297500" y="393750"/>
            <a:ext cx="7038900" cy="914100"/>
          </a:xfrm>
          <a:prstGeom prst="rect">
            <a:avLst/>
          </a:prstGeom>
        </p:spPr>
        <p:txBody>
          <a:bodyPr anchorCtr="0" anchor="t" bIns="91425" lIns="91425" spcFirstLastPara="1" rIns="91425" wrap="square" tIns="91425"/>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53" name="Google Shape;53;p5"/>
          <p:cNvSpPr txBox="1"/>
          <p:nvPr>
            <p:ph idx="1" type="body"/>
          </p:nvPr>
        </p:nvSpPr>
        <p:spPr>
          <a:xfrm>
            <a:off x="1297500" y="1567550"/>
            <a:ext cx="3403200" cy="2911200"/>
          </a:xfrm>
          <a:prstGeom prst="rect">
            <a:avLst/>
          </a:prstGeom>
        </p:spPr>
        <p:txBody>
          <a:bodyPr anchorCtr="0" anchor="t" bIns="91425" lIns="91425" spcFirstLastPara="1" rIns="91425" wrap="square" tIns="91425"/>
          <a:lstStyle>
            <a:lvl1pPr indent="-311150" lvl="0" marL="457200">
              <a:spcBef>
                <a:spcPts val="0"/>
              </a:spcBef>
              <a:spcAft>
                <a:spcPts val="0"/>
              </a:spcAft>
              <a:buSzPts val="1300"/>
              <a:buChar char="●"/>
              <a:defRPr/>
            </a:lvl1pPr>
            <a:lvl2pPr indent="-298450" lvl="1" marL="914400">
              <a:spcBef>
                <a:spcPts val="1600"/>
              </a:spcBef>
              <a:spcAft>
                <a:spcPts val="0"/>
              </a:spcAft>
              <a:buSzPts val="1100"/>
              <a:buChar char="○"/>
              <a:defRPr/>
            </a:lvl2pPr>
            <a:lvl3pPr indent="-298450" lvl="2" marL="1371600">
              <a:spcBef>
                <a:spcPts val="1600"/>
              </a:spcBef>
              <a:spcAft>
                <a:spcPts val="0"/>
              </a:spcAft>
              <a:buSzPts val="1100"/>
              <a:buChar char="■"/>
              <a:defRPr/>
            </a:lvl3pPr>
            <a:lvl4pPr indent="-298450" lvl="3" marL="1828800">
              <a:spcBef>
                <a:spcPts val="1600"/>
              </a:spcBef>
              <a:spcAft>
                <a:spcPts val="0"/>
              </a:spcAft>
              <a:buSzPts val="1100"/>
              <a:buChar char="●"/>
              <a:defRPr/>
            </a:lvl4pPr>
            <a:lvl5pPr indent="-298450" lvl="4" marL="2286000">
              <a:spcBef>
                <a:spcPts val="1600"/>
              </a:spcBef>
              <a:spcAft>
                <a:spcPts val="0"/>
              </a:spcAft>
              <a:buSzPts val="1100"/>
              <a:buChar char="○"/>
              <a:defRPr/>
            </a:lvl5pPr>
            <a:lvl6pPr indent="-298450" lvl="5" marL="2743200">
              <a:spcBef>
                <a:spcPts val="1600"/>
              </a:spcBef>
              <a:spcAft>
                <a:spcPts val="0"/>
              </a:spcAft>
              <a:buSzPts val="1100"/>
              <a:buChar char="■"/>
              <a:defRPr/>
            </a:lvl6pPr>
            <a:lvl7pPr indent="-298450" lvl="6" marL="3200400">
              <a:spcBef>
                <a:spcPts val="1600"/>
              </a:spcBef>
              <a:spcAft>
                <a:spcPts val="0"/>
              </a:spcAft>
              <a:buSzPts val="1100"/>
              <a:buChar char="●"/>
              <a:defRPr/>
            </a:lvl7pPr>
            <a:lvl8pPr indent="-298450" lvl="7" marL="3657600">
              <a:spcBef>
                <a:spcPts val="1600"/>
              </a:spcBef>
              <a:spcAft>
                <a:spcPts val="0"/>
              </a:spcAft>
              <a:buSzPts val="1100"/>
              <a:buChar char="○"/>
              <a:defRPr/>
            </a:lvl8pPr>
            <a:lvl9pPr indent="-298450" lvl="8" marL="4114800">
              <a:spcBef>
                <a:spcPts val="1600"/>
              </a:spcBef>
              <a:spcAft>
                <a:spcPts val="1600"/>
              </a:spcAft>
              <a:buSzPts val="1100"/>
              <a:buChar char="■"/>
              <a:defRPr/>
            </a:lvl9pPr>
          </a:lstStyle>
          <a:p/>
        </p:txBody>
      </p:sp>
      <p:sp>
        <p:nvSpPr>
          <p:cNvPr id="54" name="Google Shape;54;p5"/>
          <p:cNvSpPr txBox="1"/>
          <p:nvPr>
            <p:ph idx="2" type="body"/>
          </p:nvPr>
        </p:nvSpPr>
        <p:spPr>
          <a:xfrm>
            <a:off x="4933221" y="1567550"/>
            <a:ext cx="3403200" cy="2911200"/>
          </a:xfrm>
          <a:prstGeom prst="rect">
            <a:avLst/>
          </a:prstGeom>
        </p:spPr>
        <p:txBody>
          <a:bodyPr anchorCtr="0" anchor="t" bIns="91425" lIns="91425" spcFirstLastPara="1" rIns="91425" wrap="square" tIns="91425"/>
          <a:lstStyle>
            <a:lvl1pPr indent="-311150" lvl="0" marL="457200">
              <a:spcBef>
                <a:spcPts val="0"/>
              </a:spcBef>
              <a:spcAft>
                <a:spcPts val="0"/>
              </a:spcAft>
              <a:buSzPts val="1300"/>
              <a:buChar char="●"/>
              <a:defRPr/>
            </a:lvl1pPr>
            <a:lvl2pPr indent="-298450" lvl="1" marL="914400">
              <a:spcBef>
                <a:spcPts val="1600"/>
              </a:spcBef>
              <a:spcAft>
                <a:spcPts val="0"/>
              </a:spcAft>
              <a:buSzPts val="1100"/>
              <a:buChar char="○"/>
              <a:defRPr/>
            </a:lvl2pPr>
            <a:lvl3pPr indent="-298450" lvl="2" marL="1371600">
              <a:spcBef>
                <a:spcPts val="1600"/>
              </a:spcBef>
              <a:spcAft>
                <a:spcPts val="0"/>
              </a:spcAft>
              <a:buSzPts val="1100"/>
              <a:buChar char="■"/>
              <a:defRPr/>
            </a:lvl3pPr>
            <a:lvl4pPr indent="-298450" lvl="3" marL="1828800">
              <a:spcBef>
                <a:spcPts val="1600"/>
              </a:spcBef>
              <a:spcAft>
                <a:spcPts val="0"/>
              </a:spcAft>
              <a:buSzPts val="1100"/>
              <a:buChar char="●"/>
              <a:defRPr/>
            </a:lvl4pPr>
            <a:lvl5pPr indent="-298450" lvl="4" marL="2286000">
              <a:spcBef>
                <a:spcPts val="1600"/>
              </a:spcBef>
              <a:spcAft>
                <a:spcPts val="0"/>
              </a:spcAft>
              <a:buSzPts val="1100"/>
              <a:buChar char="○"/>
              <a:defRPr/>
            </a:lvl5pPr>
            <a:lvl6pPr indent="-298450" lvl="5" marL="2743200">
              <a:spcBef>
                <a:spcPts val="1600"/>
              </a:spcBef>
              <a:spcAft>
                <a:spcPts val="0"/>
              </a:spcAft>
              <a:buSzPts val="1100"/>
              <a:buChar char="■"/>
              <a:defRPr/>
            </a:lvl6pPr>
            <a:lvl7pPr indent="-298450" lvl="6" marL="3200400">
              <a:spcBef>
                <a:spcPts val="1600"/>
              </a:spcBef>
              <a:spcAft>
                <a:spcPts val="0"/>
              </a:spcAft>
              <a:buSzPts val="1100"/>
              <a:buChar char="●"/>
              <a:defRPr/>
            </a:lvl7pPr>
            <a:lvl8pPr indent="-298450" lvl="7" marL="3657600">
              <a:spcBef>
                <a:spcPts val="1600"/>
              </a:spcBef>
              <a:spcAft>
                <a:spcPts val="0"/>
              </a:spcAft>
              <a:buSzPts val="1100"/>
              <a:buChar char="○"/>
              <a:defRPr/>
            </a:lvl8pPr>
            <a:lvl9pPr indent="-298450" lvl="8" marL="4114800">
              <a:spcBef>
                <a:spcPts val="1600"/>
              </a:spcBef>
              <a:spcAft>
                <a:spcPts val="1600"/>
              </a:spcAft>
              <a:buSzPts val="1100"/>
              <a:buChar char="■"/>
              <a:defRPr/>
            </a:lvl9pPr>
          </a:lstStyle>
          <a:p/>
        </p:txBody>
      </p:sp>
      <p:sp>
        <p:nvSpPr>
          <p:cNvPr id="55" name="Google Shape;55;p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56" name="Shape 56"/>
        <p:cNvGrpSpPr/>
        <p:nvPr/>
      </p:nvGrpSpPr>
      <p:grpSpPr>
        <a:xfrm>
          <a:off x="0" y="0"/>
          <a:ext cx="0" cy="0"/>
          <a:chOff x="0" y="0"/>
          <a:chExt cx="0" cy="0"/>
        </a:xfrm>
      </p:grpSpPr>
      <p:grpSp>
        <p:nvGrpSpPr>
          <p:cNvPr id="57" name="Google Shape;57;p6"/>
          <p:cNvGrpSpPr/>
          <p:nvPr/>
        </p:nvGrpSpPr>
        <p:grpSpPr>
          <a:xfrm>
            <a:off x="0" y="381001"/>
            <a:ext cx="1037850" cy="1016287"/>
            <a:chOff x="0" y="381001"/>
            <a:chExt cx="1037850" cy="1016287"/>
          </a:xfrm>
        </p:grpSpPr>
        <p:sp>
          <p:nvSpPr>
            <p:cNvPr id="58" name="Google Shape;58;p6"/>
            <p:cNvSpPr/>
            <p:nvPr/>
          </p:nvSpPr>
          <p:spPr>
            <a:xfrm rot="-5400000">
              <a:off x="0" y="381001"/>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59" name="Google Shape;59;p6"/>
            <p:cNvSpPr/>
            <p:nvPr/>
          </p:nvSpPr>
          <p:spPr>
            <a:xfrm flipH="1">
              <a:off x="229050" y="588489"/>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grpSp>
      <p:sp>
        <p:nvSpPr>
          <p:cNvPr id="60" name="Google Shape;60;p6"/>
          <p:cNvSpPr txBox="1"/>
          <p:nvPr>
            <p:ph type="title"/>
          </p:nvPr>
        </p:nvSpPr>
        <p:spPr>
          <a:xfrm>
            <a:off x="1297500" y="393750"/>
            <a:ext cx="7038900" cy="914100"/>
          </a:xfrm>
          <a:prstGeom prst="rect">
            <a:avLst/>
          </a:prstGeom>
        </p:spPr>
        <p:txBody>
          <a:bodyPr anchorCtr="0" anchor="t" bIns="91425" lIns="91425" spcFirstLastPara="1" rIns="91425" wrap="square" tIns="91425"/>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61" name="Google Shape;61;p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ne column text">
  <p:cSld name="ONE_COLUMN_TEXT">
    <p:spTree>
      <p:nvGrpSpPr>
        <p:cNvPr id="62" name="Shape 62"/>
        <p:cNvGrpSpPr/>
        <p:nvPr/>
      </p:nvGrpSpPr>
      <p:grpSpPr>
        <a:xfrm>
          <a:off x="0" y="0"/>
          <a:ext cx="0" cy="0"/>
          <a:chOff x="0" y="0"/>
          <a:chExt cx="0" cy="0"/>
        </a:xfrm>
      </p:grpSpPr>
      <p:grpSp>
        <p:nvGrpSpPr>
          <p:cNvPr id="63" name="Google Shape;63;p7"/>
          <p:cNvGrpSpPr/>
          <p:nvPr/>
        </p:nvGrpSpPr>
        <p:grpSpPr>
          <a:xfrm>
            <a:off x="0" y="381001"/>
            <a:ext cx="1037850" cy="1016287"/>
            <a:chOff x="0" y="381001"/>
            <a:chExt cx="1037850" cy="1016287"/>
          </a:xfrm>
        </p:grpSpPr>
        <p:sp>
          <p:nvSpPr>
            <p:cNvPr id="64" name="Google Shape;64;p7"/>
            <p:cNvSpPr/>
            <p:nvPr/>
          </p:nvSpPr>
          <p:spPr>
            <a:xfrm rot="-5400000">
              <a:off x="0" y="381001"/>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65" name="Google Shape;65;p7"/>
            <p:cNvSpPr/>
            <p:nvPr/>
          </p:nvSpPr>
          <p:spPr>
            <a:xfrm flipH="1">
              <a:off x="229050" y="588489"/>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grpSp>
      <p:sp>
        <p:nvSpPr>
          <p:cNvPr id="66" name="Google Shape;66;p7"/>
          <p:cNvSpPr txBox="1"/>
          <p:nvPr>
            <p:ph type="title"/>
          </p:nvPr>
        </p:nvSpPr>
        <p:spPr>
          <a:xfrm>
            <a:off x="1297500" y="393750"/>
            <a:ext cx="3798900" cy="1493100"/>
          </a:xfrm>
          <a:prstGeom prst="rect">
            <a:avLst/>
          </a:prstGeom>
        </p:spPr>
        <p:txBody>
          <a:bodyPr anchorCtr="0" anchor="t" bIns="91425" lIns="91425" spcFirstLastPara="1" rIns="91425" wrap="square" tIns="91425"/>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67" name="Google Shape;67;p7"/>
          <p:cNvSpPr txBox="1"/>
          <p:nvPr>
            <p:ph idx="1" type="body"/>
          </p:nvPr>
        </p:nvSpPr>
        <p:spPr>
          <a:xfrm>
            <a:off x="1297500" y="1972550"/>
            <a:ext cx="3798900" cy="2415900"/>
          </a:xfrm>
          <a:prstGeom prst="rect">
            <a:avLst/>
          </a:prstGeom>
        </p:spPr>
        <p:txBody>
          <a:bodyPr anchorCtr="0" anchor="t" bIns="91425" lIns="91425" spcFirstLastPara="1" rIns="91425" wrap="square" tIns="91425"/>
          <a:lstStyle>
            <a:lvl1pPr indent="-311150" lvl="0" marL="457200">
              <a:spcBef>
                <a:spcPts val="0"/>
              </a:spcBef>
              <a:spcAft>
                <a:spcPts val="0"/>
              </a:spcAft>
              <a:buSzPts val="1300"/>
              <a:buChar char="●"/>
              <a:defRPr/>
            </a:lvl1pPr>
            <a:lvl2pPr indent="-298450" lvl="1" marL="914400">
              <a:spcBef>
                <a:spcPts val="1600"/>
              </a:spcBef>
              <a:spcAft>
                <a:spcPts val="0"/>
              </a:spcAft>
              <a:buSzPts val="1100"/>
              <a:buChar char="○"/>
              <a:defRPr/>
            </a:lvl2pPr>
            <a:lvl3pPr indent="-298450" lvl="2" marL="1371600">
              <a:spcBef>
                <a:spcPts val="1600"/>
              </a:spcBef>
              <a:spcAft>
                <a:spcPts val="0"/>
              </a:spcAft>
              <a:buSzPts val="1100"/>
              <a:buChar char="■"/>
              <a:defRPr/>
            </a:lvl3pPr>
            <a:lvl4pPr indent="-298450" lvl="3" marL="1828800">
              <a:spcBef>
                <a:spcPts val="1600"/>
              </a:spcBef>
              <a:spcAft>
                <a:spcPts val="0"/>
              </a:spcAft>
              <a:buSzPts val="1100"/>
              <a:buChar char="●"/>
              <a:defRPr/>
            </a:lvl4pPr>
            <a:lvl5pPr indent="-298450" lvl="4" marL="2286000">
              <a:spcBef>
                <a:spcPts val="1600"/>
              </a:spcBef>
              <a:spcAft>
                <a:spcPts val="0"/>
              </a:spcAft>
              <a:buSzPts val="1100"/>
              <a:buChar char="○"/>
              <a:defRPr/>
            </a:lvl5pPr>
            <a:lvl6pPr indent="-298450" lvl="5" marL="2743200">
              <a:spcBef>
                <a:spcPts val="1600"/>
              </a:spcBef>
              <a:spcAft>
                <a:spcPts val="0"/>
              </a:spcAft>
              <a:buSzPts val="1100"/>
              <a:buChar char="■"/>
              <a:defRPr/>
            </a:lvl6pPr>
            <a:lvl7pPr indent="-298450" lvl="6" marL="3200400">
              <a:spcBef>
                <a:spcPts val="1600"/>
              </a:spcBef>
              <a:spcAft>
                <a:spcPts val="0"/>
              </a:spcAft>
              <a:buSzPts val="1100"/>
              <a:buChar char="●"/>
              <a:defRPr/>
            </a:lvl7pPr>
            <a:lvl8pPr indent="-298450" lvl="7" marL="3657600">
              <a:spcBef>
                <a:spcPts val="1600"/>
              </a:spcBef>
              <a:spcAft>
                <a:spcPts val="0"/>
              </a:spcAft>
              <a:buSzPts val="1100"/>
              <a:buChar char="○"/>
              <a:defRPr/>
            </a:lvl8pPr>
            <a:lvl9pPr indent="-298450" lvl="8" marL="4114800">
              <a:spcBef>
                <a:spcPts val="1600"/>
              </a:spcBef>
              <a:spcAft>
                <a:spcPts val="1600"/>
              </a:spcAft>
              <a:buSzPts val="1100"/>
              <a:buChar char="■"/>
              <a:defRPr/>
            </a:lvl9pPr>
          </a:lstStyle>
          <a:p/>
        </p:txBody>
      </p:sp>
      <p:sp>
        <p:nvSpPr>
          <p:cNvPr id="68" name="Google Shape;68;p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Main point">
  <p:cSld name="MAIN_POINT">
    <p:spTree>
      <p:nvGrpSpPr>
        <p:cNvPr id="69" name="Shape 69"/>
        <p:cNvGrpSpPr/>
        <p:nvPr/>
      </p:nvGrpSpPr>
      <p:grpSpPr>
        <a:xfrm>
          <a:off x="0" y="0"/>
          <a:ext cx="0" cy="0"/>
          <a:chOff x="0" y="0"/>
          <a:chExt cx="0" cy="0"/>
        </a:xfrm>
      </p:grpSpPr>
      <p:grpSp>
        <p:nvGrpSpPr>
          <p:cNvPr id="70" name="Google Shape;70;p8"/>
          <p:cNvGrpSpPr/>
          <p:nvPr/>
        </p:nvGrpSpPr>
        <p:grpSpPr>
          <a:xfrm>
            <a:off x="4406400" y="0"/>
            <a:ext cx="4737600" cy="5143500"/>
            <a:chOff x="4406400" y="0"/>
            <a:chExt cx="4737600" cy="5143500"/>
          </a:xfrm>
        </p:grpSpPr>
        <p:sp>
          <p:nvSpPr>
            <p:cNvPr id="71" name="Google Shape;71;p8"/>
            <p:cNvSpPr/>
            <p:nvPr/>
          </p:nvSpPr>
          <p:spPr>
            <a:xfrm rot="5400000">
              <a:off x="4407900" y="-1500"/>
              <a:ext cx="4734600" cy="4737600"/>
            </a:xfrm>
            <a:prstGeom prst="diagStripe">
              <a:avLst>
                <a:gd fmla="val 49469" name="adj"/>
              </a:avLst>
            </a:prstGeom>
            <a:solidFill>
              <a:schemeClr val="lt1">
                <a:alpha val="346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72" name="Google Shape;72;p8"/>
            <p:cNvSpPr/>
            <p:nvPr/>
          </p:nvSpPr>
          <p:spPr>
            <a:xfrm rot="5400000">
              <a:off x="4840825" y="6000"/>
              <a:ext cx="4298700" cy="4286700"/>
            </a:xfrm>
            <a:prstGeom prst="diagStripe">
              <a:avLst>
                <a:gd fmla="val 0" name="adj"/>
              </a:avLst>
            </a:prstGeom>
            <a:solidFill>
              <a:schemeClr val="lt1">
                <a:alpha val="346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73" name="Google Shape;73;p8"/>
            <p:cNvSpPr/>
            <p:nvPr/>
          </p:nvSpPr>
          <p:spPr>
            <a:xfrm rot="-5400000">
              <a:off x="5618399" y="1236641"/>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74" name="Google Shape;74;p8"/>
            <p:cNvSpPr/>
            <p:nvPr/>
          </p:nvSpPr>
          <p:spPr>
            <a:xfrm flipH="1">
              <a:off x="5849857" y="1444078"/>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75" name="Google Shape;75;p8"/>
            <p:cNvSpPr/>
            <p:nvPr/>
          </p:nvSpPr>
          <p:spPr>
            <a:xfrm rot="-5400000">
              <a:off x="5987081" y="2469743"/>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76" name="Google Shape;76;p8"/>
            <p:cNvSpPr/>
            <p:nvPr/>
          </p:nvSpPr>
          <p:spPr>
            <a:xfrm flipH="1">
              <a:off x="6222115" y="2677179"/>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77" name="Google Shape;77;p8"/>
            <p:cNvSpPr/>
            <p:nvPr/>
          </p:nvSpPr>
          <p:spPr>
            <a:xfrm rot="-5400000">
              <a:off x="6675341" y="1862244"/>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78" name="Google Shape;78;p8"/>
            <p:cNvSpPr/>
            <p:nvPr/>
          </p:nvSpPr>
          <p:spPr>
            <a:xfrm flipH="1">
              <a:off x="6908099" y="2069680"/>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79" name="Google Shape;79;p8"/>
            <p:cNvSpPr/>
            <p:nvPr/>
          </p:nvSpPr>
          <p:spPr>
            <a:xfrm rot="-5400000">
              <a:off x="6861141" y="2478088"/>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80" name="Google Shape;80;p8"/>
            <p:cNvSpPr/>
            <p:nvPr/>
          </p:nvSpPr>
          <p:spPr>
            <a:xfrm flipH="1">
              <a:off x="7965266" y="2693191"/>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81" name="Google Shape;81;p8"/>
            <p:cNvSpPr/>
            <p:nvPr/>
          </p:nvSpPr>
          <p:spPr>
            <a:xfrm flipH="1">
              <a:off x="8145082" y="3309036"/>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82" name="Google Shape;82;p8"/>
            <p:cNvSpPr/>
            <p:nvPr/>
          </p:nvSpPr>
          <p:spPr>
            <a:xfrm rot="-5400000">
              <a:off x="7047599" y="309534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83" name="Google Shape;83;p8"/>
            <p:cNvSpPr/>
            <p:nvPr/>
          </p:nvSpPr>
          <p:spPr>
            <a:xfrm flipH="1">
              <a:off x="7276649" y="3302781"/>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84" name="Google Shape;84;p8"/>
            <p:cNvSpPr/>
            <p:nvPr/>
          </p:nvSpPr>
          <p:spPr>
            <a:xfrm rot="-5400000">
              <a:off x="7227414" y="3711189"/>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85" name="Google Shape;85;p8"/>
            <p:cNvSpPr/>
            <p:nvPr/>
          </p:nvSpPr>
          <p:spPr>
            <a:xfrm flipH="1">
              <a:off x="7462448" y="391862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86" name="Google Shape;86;p8"/>
            <p:cNvSpPr/>
            <p:nvPr/>
          </p:nvSpPr>
          <p:spPr>
            <a:xfrm rot="-5400000">
              <a:off x="8102491" y="3718856"/>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87" name="Google Shape;87;p8"/>
            <p:cNvSpPr/>
            <p:nvPr/>
          </p:nvSpPr>
          <p:spPr>
            <a:xfrm flipH="1">
              <a:off x="8334533" y="3926292"/>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88" name="Google Shape;88;p8"/>
            <p:cNvSpPr/>
            <p:nvPr/>
          </p:nvSpPr>
          <p:spPr>
            <a:xfrm rot="-5400000">
              <a:off x="8288290" y="4334700"/>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grpSp>
      <p:sp>
        <p:nvSpPr>
          <p:cNvPr id="89" name="Google Shape;89;p8"/>
          <p:cNvSpPr txBox="1"/>
          <p:nvPr>
            <p:ph type="title"/>
          </p:nvPr>
        </p:nvSpPr>
        <p:spPr>
          <a:xfrm>
            <a:off x="823850" y="866775"/>
            <a:ext cx="4587000" cy="3521100"/>
          </a:xfrm>
          <a:prstGeom prst="rect">
            <a:avLst/>
          </a:prstGeom>
        </p:spPr>
        <p:txBody>
          <a:bodyPr anchorCtr="0" anchor="ctr" bIns="91425" lIns="91425" spcFirstLastPara="1" rIns="91425" wrap="square" tIns="91425"/>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90" name="Google Shape;90;p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title and description">
  <p:cSld name="SECTION_TITLE_AND_DESCRIPTION">
    <p:spTree>
      <p:nvGrpSpPr>
        <p:cNvPr id="91" name="Shape 91"/>
        <p:cNvGrpSpPr/>
        <p:nvPr/>
      </p:nvGrpSpPr>
      <p:grpSpPr>
        <a:xfrm>
          <a:off x="0" y="0"/>
          <a:ext cx="0" cy="0"/>
          <a:chOff x="0" y="0"/>
          <a:chExt cx="0" cy="0"/>
        </a:xfrm>
      </p:grpSpPr>
      <p:grpSp>
        <p:nvGrpSpPr>
          <p:cNvPr id="92" name="Google Shape;92;p9"/>
          <p:cNvGrpSpPr/>
          <p:nvPr/>
        </p:nvGrpSpPr>
        <p:grpSpPr>
          <a:xfrm>
            <a:off x="0" y="381001"/>
            <a:ext cx="1037850" cy="1016287"/>
            <a:chOff x="0" y="381001"/>
            <a:chExt cx="1037850" cy="1016287"/>
          </a:xfrm>
        </p:grpSpPr>
        <p:sp>
          <p:nvSpPr>
            <p:cNvPr id="93" name="Google Shape;93;p9"/>
            <p:cNvSpPr/>
            <p:nvPr/>
          </p:nvSpPr>
          <p:spPr>
            <a:xfrm rot="-5400000">
              <a:off x="0" y="381001"/>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94" name="Google Shape;94;p9"/>
            <p:cNvSpPr/>
            <p:nvPr/>
          </p:nvSpPr>
          <p:spPr>
            <a:xfrm flipH="1">
              <a:off x="229050" y="588489"/>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grpSp>
      <p:sp>
        <p:nvSpPr>
          <p:cNvPr id="95" name="Google Shape;95;p9"/>
          <p:cNvSpPr txBox="1"/>
          <p:nvPr>
            <p:ph type="title"/>
          </p:nvPr>
        </p:nvSpPr>
        <p:spPr>
          <a:xfrm>
            <a:off x="1297500" y="1658325"/>
            <a:ext cx="3036300" cy="1751700"/>
          </a:xfrm>
          <a:prstGeom prst="rect">
            <a:avLst/>
          </a:prstGeom>
        </p:spPr>
        <p:txBody>
          <a:bodyPr anchorCtr="0" anchor="t" bIns="91425" lIns="91425" spcFirstLastPara="1" rIns="91425" wrap="square" tIns="91425"/>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96" name="Google Shape;96;p9"/>
          <p:cNvSpPr txBox="1"/>
          <p:nvPr>
            <p:ph idx="1" type="subTitle"/>
          </p:nvPr>
        </p:nvSpPr>
        <p:spPr>
          <a:xfrm>
            <a:off x="1297500" y="3538000"/>
            <a:ext cx="3036300" cy="506100"/>
          </a:xfrm>
          <a:prstGeom prst="rect">
            <a:avLst/>
          </a:prstGeom>
        </p:spPr>
        <p:txBody>
          <a:bodyPr anchorCtr="0" anchor="t" bIns="91425" lIns="91425" spcFirstLastPara="1" rIns="91425" wrap="square" tIns="91425"/>
          <a:lstStyle>
            <a:lvl1pPr lvl="0">
              <a:lnSpc>
                <a:spcPct val="100000"/>
              </a:lnSpc>
              <a:spcBef>
                <a:spcPts val="0"/>
              </a:spcBef>
              <a:spcAft>
                <a:spcPts val="0"/>
              </a:spcAft>
              <a:buSzPts val="1300"/>
              <a:buNone/>
              <a:defRPr/>
            </a:lvl1pPr>
            <a:lvl2pPr lvl="1">
              <a:lnSpc>
                <a:spcPct val="100000"/>
              </a:lnSpc>
              <a:spcBef>
                <a:spcPts val="0"/>
              </a:spcBef>
              <a:spcAft>
                <a:spcPts val="0"/>
              </a:spcAft>
              <a:buSzPts val="1300"/>
              <a:buNone/>
              <a:defRPr sz="1300"/>
            </a:lvl2pPr>
            <a:lvl3pPr lvl="2">
              <a:lnSpc>
                <a:spcPct val="100000"/>
              </a:lnSpc>
              <a:spcBef>
                <a:spcPts val="0"/>
              </a:spcBef>
              <a:spcAft>
                <a:spcPts val="0"/>
              </a:spcAft>
              <a:buSzPts val="1300"/>
              <a:buNone/>
              <a:defRPr sz="1300"/>
            </a:lvl3pPr>
            <a:lvl4pPr lvl="3">
              <a:lnSpc>
                <a:spcPct val="100000"/>
              </a:lnSpc>
              <a:spcBef>
                <a:spcPts val="0"/>
              </a:spcBef>
              <a:spcAft>
                <a:spcPts val="0"/>
              </a:spcAft>
              <a:buSzPts val="1300"/>
              <a:buNone/>
              <a:defRPr sz="1300"/>
            </a:lvl4pPr>
            <a:lvl5pPr lvl="4">
              <a:lnSpc>
                <a:spcPct val="100000"/>
              </a:lnSpc>
              <a:spcBef>
                <a:spcPts val="0"/>
              </a:spcBef>
              <a:spcAft>
                <a:spcPts val="0"/>
              </a:spcAft>
              <a:buSzPts val="1300"/>
              <a:buNone/>
              <a:defRPr sz="1300"/>
            </a:lvl5pPr>
            <a:lvl6pPr lvl="5">
              <a:lnSpc>
                <a:spcPct val="100000"/>
              </a:lnSpc>
              <a:spcBef>
                <a:spcPts val="0"/>
              </a:spcBef>
              <a:spcAft>
                <a:spcPts val="0"/>
              </a:spcAft>
              <a:buSzPts val="1300"/>
              <a:buNone/>
              <a:defRPr sz="1300"/>
            </a:lvl6pPr>
            <a:lvl7pPr lvl="6">
              <a:lnSpc>
                <a:spcPct val="100000"/>
              </a:lnSpc>
              <a:spcBef>
                <a:spcPts val="0"/>
              </a:spcBef>
              <a:spcAft>
                <a:spcPts val="0"/>
              </a:spcAft>
              <a:buSzPts val="1300"/>
              <a:buNone/>
              <a:defRPr sz="1300"/>
            </a:lvl7pPr>
            <a:lvl8pPr lvl="7">
              <a:lnSpc>
                <a:spcPct val="100000"/>
              </a:lnSpc>
              <a:spcBef>
                <a:spcPts val="0"/>
              </a:spcBef>
              <a:spcAft>
                <a:spcPts val="0"/>
              </a:spcAft>
              <a:buSzPts val="1300"/>
              <a:buNone/>
              <a:defRPr sz="1300"/>
            </a:lvl8pPr>
            <a:lvl9pPr lvl="8">
              <a:lnSpc>
                <a:spcPct val="100000"/>
              </a:lnSpc>
              <a:spcBef>
                <a:spcPts val="0"/>
              </a:spcBef>
              <a:spcAft>
                <a:spcPts val="0"/>
              </a:spcAft>
              <a:buSzPts val="1300"/>
              <a:buNone/>
              <a:defRPr sz="1300"/>
            </a:lvl9pPr>
          </a:lstStyle>
          <a:p/>
        </p:txBody>
      </p:sp>
      <p:sp>
        <p:nvSpPr>
          <p:cNvPr id="97" name="Google Shape;97;p9"/>
          <p:cNvSpPr txBox="1"/>
          <p:nvPr>
            <p:ph idx="2" type="body"/>
          </p:nvPr>
        </p:nvSpPr>
        <p:spPr>
          <a:xfrm>
            <a:off x="4648200" y="1696600"/>
            <a:ext cx="3676800" cy="2347500"/>
          </a:xfrm>
          <a:prstGeom prst="rect">
            <a:avLst/>
          </a:prstGeom>
        </p:spPr>
        <p:txBody>
          <a:bodyPr anchorCtr="0" anchor="t" bIns="91425" lIns="91425" spcFirstLastPara="1" rIns="91425" wrap="square" tIns="91425"/>
          <a:lstStyle>
            <a:lvl1pPr indent="-311150" lvl="0" marL="457200">
              <a:spcBef>
                <a:spcPts val="0"/>
              </a:spcBef>
              <a:spcAft>
                <a:spcPts val="0"/>
              </a:spcAft>
              <a:buSzPts val="1300"/>
              <a:buChar char="●"/>
              <a:defRPr/>
            </a:lvl1pPr>
            <a:lvl2pPr indent="-298450" lvl="1" marL="914400">
              <a:spcBef>
                <a:spcPts val="1600"/>
              </a:spcBef>
              <a:spcAft>
                <a:spcPts val="0"/>
              </a:spcAft>
              <a:buSzPts val="1100"/>
              <a:buChar char="○"/>
              <a:defRPr/>
            </a:lvl2pPr>
            <a:lvl3pPr indent="-298450" lvl="2" marL="1371600">
              <a:spcBef>
                <a:spcPts val="1600"/>
              </a:spcBef>
              <a:spcAft>
                <a:spcPts val="0"/>
              </a:spcAft>
              <a:buSzPts val="1100"/>
              <a:buChar char="■"/>
              <a:defRPr/>
            </a:lvl3pPr>
            <a:lvl4pPr indent="-298450" lvl="3" marL="1828800">
              <a:spcBef>
                <a:spcPts val="1600"/>
              </a:spcBef>
              <a:spcAft>
                <a:spcPts val="0"/>
              </a:spcAft>
              <a:buSzPts val="1100"/>
              <a:buChar char="●"/>
              <a:defRPr/>
            </a:lvl4pPr>
            <a:lvl5pPr indent="-298450" lvl="4" marL="2286000">
              <a:spcBef>
                <a:spcPts val="1600"/>
              </a:spcBef>
              <a:spcAft>
                <a:spcPts val="0"/>
              </a:spcAft>
              <a:buSzPts val="1100"/>
              <a:buChar char="○"/>
              <a:defRPr/>
            </a:lvl5pPr>
            <a:lvl6pPr indent="-298450" lvl="5" marL="2743200">
              <a:spcBef>
                <a:spcPts val="1600"/>
              </a:spcBef>
              <a:spcAft>
                <a:spcPts val="0"/>
              </a:spcAft>
              <a:buSzPts val="1100"/>
              <a:buChar char="■"/>
              <a:defRPr/>
            </a:lvl6pPr>
            <a:lvl7pPr indent="-298450" lvl="6" marL="3200400">
              <a:spcBef>
                <a:spcPts val="1600"/>
              </a:spcBef>
              <a:spcAft>
                <a:spcPts val="0"/>
              </a:spcAft>
              <a:buSzPts val="1100"/>
              <a:buChar char="●"/>
              <a:defRPr/>
            </a:lvl7pPr>
            <a:lvl8pPr indent="-298450" lvl="7" marL="3657600">
              <a:spcBef>
                <a:spcPts val="1600"/>
              </a:spcBef>
              <a:spcAft>
                <a:spcPts val="0"/>
              </a:spcAft>
              <a:buSzPts val="1100"/>
              <a:buChar char="○"/>
              <a:defRPr/>
            </a:lvl8pPr>
            <a:lvl9pPr indent="-298450" lvl="8" marL="4114800">
              <a:spcBef>
                <a:spcPts val="1600"/>
              </a:spcBef>
              <a:spcAft>
                <a:spcPts val="1600"/>
              </a:spcAft>
              <a:buSzPts val="1100"/>
              <a:buChar char="■"/>
              <a:defRPr/>
            </a:lvl9pPr>
          </a:lstStyle>
          <a:p/>
        </p:txBody>
      </p:sp>
      <p:sp>
        <p:nvSpPr>
          <p:cNvPr id="98" name="Google Shape;98;p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_ONLY">
    <p:spTree>
      <p:nvGrpSpPr>
        <p:cNvPr id="99" name="Shape 99"/>
        <p:cNvGrpSpPr/>
        <p:nvPr/>
      </p:nvGrpSpPr>
      <p:grpSpPr>
        <a:xfrm>
          <a:off x="0" y="0"/>
          <a:ext cx="0" cy="0"/>
          <a:chOff x="0" y="0"/>
          <a:chExt cx="0" cy="0"/>
        </a:xfrm>
      </p:grpSpPr>
      <p:grpSp>
        <p:nvGrpSpPr>
          <p:cNvPr id="100" name="Google Shape;100;p10"/>
          <p:cNvGrpSpPr/>
          <p:nvPr/>
        </p:nvGrpSpPr>
        <p:grpSpPr>
          <a:xfrm>
            <a:off x="0" y="4128572"/>
            <a:ext cx="698925" cy="684657"/>
            <a:chOff x="0" y="3785672"/>
            <a:chExt cx="698925" cy="684657"/>
          </a:xfrm>
        </p:grpSpPr>
        <p:sp>
          <p:nvSpPr>
            <p:cNvPr id="101" name="Google Shape;101;p10"/>
            <p:cNvSpPr/>
            <p:nvPr/>
          </p:nvSpPr>
          <p:spPr>
            <a:xfrm rot="-5400000">
              <a:off x="0" y="3785672"/>
              <a:ext cx="544800" cy="544800"/>
            </a:xfrm>
            <a:prstGeom prst="diagStripe">
              <a:avLst>
                <a:gd fmla="val 50000" name="adj"/>
              </a:avLst>
            </a:prstGeom>
            <a:solidFill>
              <a:schemeClr val="lt1">
                <a:alpha val="962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102" name="Google Shape;102;p10"/>
            <p:cNvSpPr/>
            <p:nvPr/>
          </p:nvSpPr>
          <p:spPr>
            <a:xfrm flipH="1">
              <a:off x="154125" y="3925529"/>
              <a:ext cx="544800" cy="544800"/>
            </a:xfrm>
            <a:prstGeom prst="diagStripe">
              <a:avLst>
                <a:gd fmla="val 50000" name="adj"/>
              </a:avLst>
            </a:prstGeom>
            <a:solidFill>
              <a:schemeClr val="lt1">
                <a:alpha val="962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grpSp>
      <p:sp>
        <p:nvSpPr>
          <p:cNvPr id="103" name="Google Shape;103;p10"/>
          <p:cNvSpPr txBox="1"/>
          <p:nvPr>
            <p:ph idx="1" type="body"/>
          </p:nvPr>
        </p:nvSpPr>
        <p:spPr>
          <a:xfrm>
            <a:off x="812725" y="4305375"/>
            <a:ext cx="6936000" cy="523800"/>
          </a:xfrm>
          <a:prstGeom prst="rect">
            <a:avLst/>
          </a:prstGeom>
        </p:spPr>
        <p:txBody>
          <a:bodyPr anchorCtr="0" anchor="ctr" bIns="91425" lIns="91425" spcFirstLastPara="1" rIns="91425" wrap="square" tIns="91425"/>
          <a:lstStyle>
            <a:lvl1pPr indent="-228600" lvl="0" marL="457200">
              <a:lnSpc>
                <a:spcPct val="100000"/>
              </a:lnSpc>
              <a:spcBef>
                <a:spcPts val="0"/>
              </a:spcBef>
              <a:spcAft>
                <a:spcPts val="0"/>
              </a:spcAft>
              <a:buSzPts val="1300"/>
              <a:buNone/>
              <a:defRPr/>
            </a:lvl1pPr>
          </a:lstStyle>
          <a:p/>
        </p:txBody>
      </p:sp>
      <p:sp>
        <p:nvSpPr>
          <p:cNvPr id="104" name="Google Shape;104;p1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focus">
    <p:bg>
      <p:bgPr>
        <a:solidFill>
          <a:schemeClr val="dk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lstStyle>
            <a:lvl1pPr lvl="0">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1pPr>
            <a:lvl2pPr lvl="1">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2pPr>
            <a:lvl3pPr lvl="2">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3pPr>
            <a:lvl4pPr lvl="3">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4pPr>
            <a:lvl5pPr lvl="4">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5pPr>
            <a:lvl6pPr lvl="5">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6pPr>
            <a:lvl7pPr lvl="6">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7pPr>
            <a:lvl8pPr lvl="7">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8pPr>
            <a:lvl9pPr lvl="8">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lstStyle>
            <a:lvl1pPr indent="-311150" lvl="0" marL="457200">
              <a:lnSpc>
                <a:spcPct val="115000"/>
              </a:lnSpc>
              <a:spcBef>
                <a:spcPts val="0"/>
              </a:spcBef>
              <a:spcAft>
                <a:spcPts val="0"/>
              </a:spcAft>
              <a:buClr>
                <a:schemeClr val="lt1"/>
              </a:buClr>
              <a:buSzPts val="1300"/>
              <a:buFont typeface="Lato"/>
              <a:buChar char="●"/>
              <a:defRPr sz="1300">
                <a:solidFill>
                  <a:schemeClr val="lt1"/>
                </a:solidFill>
                <a:latin typeface="Lato"/>
                <a:ea typeface="Lato"/>
                <a:cs typeface="Lato"/>
                <a:sym typeface="Lato"/>
              </a:defRPr>
            </a:lvl1pPr>
            <a:lvl2pPr indent="-298450" lvl="1" marL="914400">
              <a:lnSpc>
                <a:spcPct val="115000"/>
              </a:lnSpc>
              <a:spcBef>
                <a:spcPts val="1600"/>
              </a:spcBef>
              <a:spcAft>
                <a:spcPts val="0"/>
              </a:spcAft>
              <a:buClr>
                <a:schemeClr val="lt1"/>
              </a:buClr>
              <a:buSzPts val="1100"/>
              <a:buFont typeface="Lato"/>
              <a:buChar char="○"/>
              <a:defRPr sz="1100">
                <a:solidFill>
                  <a:schemeClr val="lt1"/>
                </a:solidFill>
                <a:latin typeface="Lato"/>
                <a:ea typeface="Lato"/>
                <a:cs typeface="Lato"/>
                <a:sym typeface="Lato"/>
              </a:defRPr>
            </a:lvl2pPr>
            <a:lvl3pPr indent="-298450" lvl="2" marL="1371600">
              <a:lnSpc>
                <a:spcPct val="115000"/>
              </a:lnSpc>
              <a:spcBef>
                <a:spcPts val="1600"/>
              </a:spcBef>
              <a:spcAft>
                <a:spcPts val="0"/>
              </a:spcAft>
              <a:buClr>
                <a:schemeClr val="lt1"/>
              </a:buClr>
              <a:buSzPts val="1100"/>
              <a:buFont typeface="Lato"/>
              <a:buChar char="■"/>
              <a:defRPr sz="1100">
                <a:solidFill>
                  <a:schemeClr val="lt1"/>
                </a:solidFill>
                <a:latin typeface="Lato"/>
                <a:ea typeface="Lato"/>
                <a:cs typeface="Lato"/>
                <a:sym typeface="Lato"/>
              </a:defRPr>
            </a:lvl3pPr>
            <a:lvl4pPr indent="-298450" lvl="3" marL="1828800">
              <a:lnSpc>
                <a:spcPct val="115000"/>
              </a:lnSpc>
              <a:spcBef>
                <a:spcPts val="1600"/>
              </a:spcBef>
              <a:spcAft>
                <a:spcPts val="0"/>
              </a:spcAft>
              <a:buClr>
                <a:schemeClr val="lt1"/>
              </a:buClr>
              <a:buSzPts val="1100"/>
              <a:buFont typeface="Lato"/>
              <a:buChar char="●"/>
              <a:defRPr sz="1100">
                <a:solidFill>
                  <a:schemeClr val="lt1"/>
                </a:solidFill>
                <a:latin typeface="Lato"/>
                <a:ea typeface="Lato"/>
                <a:cs typeface="Lato"/>
                <a:sym typeface="Lato"/>
              </a:defRPr>
            </a:lvl4pPr>
            <a:lvl5pPr indent="-298450" lvl="4" marL="2286000">
              <a:lnSpc>
                <a:spcPct val="115000"/>
              </a:lnSpc>
              <a:spcBef>
                <a:spcPts val="1600"/>
              </a:spcBef>
              <a:spcAft>
                <a:spcPts val="0"/>
              </a:spcAft>
              <a:buClr>
                <a:schemeClr val="lt1"/>
              </a:buClr>
              <a:buSzPts val="1100"/>
              <a:buFont typeface="Lato"/>
              <a:buChar char="○"/>
              <a:defRPr sz="1100">
                <a:solidFill>
                  <a:schemeClr val="lt1"/>
                </a:solidFill>
                <a:latin typeface="Lato"/>
                <a:ea typeface="Lato"/>
                <a:cs typeface="Lato"/>
                <a:sym typeface="Lato"/>
              </a:defRPr>
            </a:lvl5pPr>
            <a:lvl6pPr indent="-298450" lvl="5" marL="2743200">
              <a:lnSpc>
                <a:spcPct val="115000"/>
              </a:lnSpc>
              <a:spcBef>
                <a:spcPts val="1600"/>
              </a:spcBef>
              <a:spcAft>
                <a:spcPts val="0"/>
              </a:spcAft>
              <a:buClr>
                <a:schemeClr val="lt1"/>
              </a:buClr>
              <a:buSzPts val="1100"/>
              <a:buFont typeface="Lato"/>
              <a:buChar char="■"/>
              <a:defRPr sz="1100">
                <a:solidFill>
                  <a:schemeClr val="lt1"/>
                </a:solidFill>
                <a:latin typeface="Lato"/>
                <a:ea typeface="Lato"/>
                <a:cs typeface="Lato"/>
                <a:sym typeface="Lato"/>
              </a:defRPr>
            </a:lvl6pPr>
            <a:lvl7pPr indent="-298450" lvl="6" marL="3200400">
              <a:lnSpc>
                <a:spcPct val="115000"/>
              </a:lnSpc>
              <a:spcBef>
                <a:spcPts val="1600"/>
              </a:spcBef>
              <a:spcAft>
                <a:spcPts val="0"/>
              </a:spcAft>
              <a:buClr>
                <a:schemeClr val="lt1"/>
              </a:buClr>
              <a:buSzPts val="1100"/>
              <a:buFont typeface="Lato"/>
              <a:buChar char="●"/>
              <a:defRPr sz="1100">
                <a:solidFill>
                  <a:schemeClr val="lt1"/>
                </a:solidFill>
                <a:latin typeface="Lato"/>
                <a:ea typeface="Lato"/>
                <a:cs typeface="Lato"/>
                <a:sym typeface="Lato"/>
              </a:defRPr>
            </a:lvl7pPr>
            <a:lvl8pPr indent="-298450" lvl="7" marL="3657600">
              <a:lnSpc>
                <a:spcPct val="115000"/>
              </a:lnSpc>
              <a:spcBef>
                <a:spcPts val="1600"/>
              </a:spcBef>
              <a:spcAft>
                <a:spcPts val="0"/>
              </a:spcAft>
              <a:buClr>
                <a:schemeClr val="lt1"/>
              </a:buClr>
              <a:buSzPts val="1100"/>
              <a:buFont typeface="Lato"/>
              <a:buChar char="○"/>
              <a:defRPr sz="1100">
                <a:solidFill>
                  <a:schemeClr val="lt1"/>
                </a:solidFill>
                <a:latin typeface="Lato"/>
                <a:ea typeface="Lato"/>
                <a:cs typeface="Lato"/>
                <a:sym typeface="Lato"/>
              </a:defRPr>
            </a:lvl8pPr>
            <a:lvl9pPr indent="-298450" lvl="8" marL="4114800">
              <a:lnSpc>
                <a:spcPct val="115000"/>
              </a:lnSpc>
              <a:spcBef>
                <a:spcPts val="1600"/>
              </a:spcBef>
              <a:spcAft>
                <a:spcPts val="1600"/>
              </a:spcAft>
              <a:buClr>
                <a:schemeClr val="lt1"/>
              </a:buClr>
              <a:buSzPts val="1100"/>
              <a:buFont typeface="Lato"/>
              <a:buChar char="■"/>
              <a:defRPr sz="1100">
                <a:solidFill>
                  <a:schemeClr val="lt1"/>
                </a:solidFill>
                <a:latin typeface="Lato"/>
                <a:ea typeface="Lato"/>
                <a:cs typeface="Lato"/>
                <a:sym typeface="Lato"/>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lt1"/>
                </a:solidFill>
                <a:latin typeface="Lato"/>
                <a:ea typeface="Lato"/>
                <a:cs typeface="Lato"/>
                <a:sym typeface="Lato"/>
              </a:defRPr>
            </a:lvl1pPr>
            <a:lvl2pPr lvl="1" algn="r">
              <a:buNone/>
              <a:defRPr sz="1000">
                <a:solidFill>
                  <a:schemeClr val="lt1"/>
                </a:solidFill>
                <a:latin typeface="Lato"/>
                <a:ea typeface="Lato"/>
                <a:cs typeface="Lato"/>
                <a:sym typeface="Lato"/>
              </a:defRPr>
            </a:lvl2pPr>
            <a:lvl3pPr lvl="2" algn="r">
              <a:buNone/>
              <a:defRPr sz="1000">
                <a:solidFill>
                  <a:schemeClr val="lt1"/>
                </a:solidFill>
                <a:latin typeface="Lato"/>
                <a:ea typeface="Lato"/>
                <a:cs typeface="Lato"/>
                <a:sym typeface="Lato"/>
              </a:defRPr>
            </a:lvl3pPr>
            <a:lvl4pPr lvl="3" algn="r">
              <a:buNone/>
              <a:defRPr sz="1000">
                <a:solidFill>
                  <a:schemeClr val="lt1"/>
                </a:solidFill>
                <a:latin typeface="Lato"/>
                <a:ea typeface="Lato"/>
                <a:cs typeface="Lato"/>
                <a:sym typeface="Lato"/>
              </a:defRPr>
            </a:lvl4pPr>
            <a:lvl5pPr lvl="4" algn="r">
              <a:buNone/>
              <a:defRPr sz="1000">
                <a:solidFill>
                  <a:schemeClr val="lt1"/>
                </a:solidFill>
                <a:latin typeface="Lato"/>
                <a:ea typeface="Lato"/>
                <a:cs typeface="Lato"/>
                <a:sym typeface="Lato"/>
              </a:defRPr>
            </a:lvl5pPr>
            <a:lvl6pPr lvl="5" algn="r">
              <a:buNone/>
              <a:defRPr sz="1000">
                <a:solidFill>
                  <a:schemeClr val="lt1"/>
                </a:solidFill>
                <a:latin typeface="Lato"/>
                <a:ea typeface="Lato"/>
                <a:cs typeface="Lato"/>
                <a:sym typeface="Lato"/>
              </a:defRPr>
            </a:lvl6pPr>
            <a:lvl7pPr lvl="6" algn="r">
              <a:buNone/>
              <a:defRPr sz="1000">
                <a:solidFill>
                  <a:schemeClr val="lt1"/>
                </a:solidFill>
                <a:latin typeface="Lato"/>
                <a:ea typeface="Lato"/>
                <a:cs typeface="Lato"/>
                <a:sym typeface="Lato"/>
              </a:defRPr>
            </a:lvl7pPr>
            <a:lvl8pPr lvl="7" algn="r">
              <a:buNone/>
              <a:defRPr sz="1000">
                <a:solidFill>
                  <a:schemeClr val="lt1"/>
                </a:solidFill>
                <a:latin typeface="Lato"/>
                <a:ea typeface="Lato"/>
                <a:cs typeface="Lato"/>
                <a:sym typeface="Lato"/>
              </a:defRPr>
            </a:lvl8pPr>
            <a:lvl9pPr lvl="8" algn="r">
              <a:buNone/>
              <a:defRPr sz="1000">
                <a:solidFill>
                  <a:schemeClr val="lt1"/>
                </a:solidFill>
                <a:latin typeface="Lato"/>
                <a:ea typeface="Lato"/>
                <a:cs typeface="Lato"/>
                <a:sym typeface="Lato"/>
              </a:defRPr>
            </a:lvl9pPr>
          </a:lstStyle>
          <a:p>
            <a:pPr indent="0" lvl="0" marL="0">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3" name="Shape 133"/>
        <p:cNvGrpSpPr/>
        <p:nvPr/>
      </p:nvGrpSpPr>
      <p:grpSpPr>
        <a:xfrm>
          <a:off x="0" y="0"/>
          <a:ext cx="0" cy="0"/>
          <a:chOff x="0" y="0"/>
          <a:chExt cx="0" cy="0"/>
        </a:xfrm>
      </p:grpSpPr>
      <p:sp>
        <p:nvSpPr>
          <p:cNvPr id="134" name="Google Shape;134;p13"/>
          <p:cNvSpPr txBox="1"/>
          <p:nvPr>
            <p:ph type="ctrTitle"/>
          </p:nvPr>
        </p:nvSpPr>
        <p:spPr>
          <a:xfrm>
            <a:off x="2787350" y="794575"/>
            <a:ext cx="5767200" cy="2362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solidFill>
                  <a:schemeClr val="lt1"/>
                </a:solidFill>
              </a:rPr>
              <a:t>Event Planning 101</a:t>
            </a:r>
            <a:endParaRPr>
              <a:solidFill>
                <a:schemeClr val="lt1"/>
              </a:solidFill>
            </a:endParaRPr>
          </a:p>
        </p:txBody>
      </p:sp>
      <p:sp>
        <p:nvSpPr>
          <p:cNvPr id="135" name="Google Shape;135;p13"/>
          <p:cNvSpPr txBox="1"/>
          <p:nvPr>
            <p:ph idx="1" type="subTitle"/>
          </p:nvPr>
        </p:nvSpPr>
        <p:spPr>
          <a:xfrm>
            <a:off x="2909850" y="2115225"/>
            <a:ext cx="8520600" cy="11256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sz="3000">
                <a:solidFill>
                  <a:schemeClr val="lt1"/>
                </a:solidFill>
              </a:rPr>
              <a:t>USU Reservation Center</a:t>
            </a:r>
            <a:endParaRPr sz="3000">
              <a:solidFill>
                <a:schemeClr val="lt1"/>
              </a:solidFill>
            </a:endParaRPr>
          </a:p>
          <a:p>
            <a:pPr indent="0" lvl="0" marL="0" rtl="0">
              <a:spcBef>
                <a:spcPts val="0"/>
              </a:spcBef>
              <a:spcAft>
                <a:spcPts val="0"/>
              </a:spcAft>
              <a:buNone/>
            </a:pPr>
            <a:r>
              <a:rPr lang="en" sz="3000">
                <a:solidFill>
                  <a:schemeClr val="lt1"/>
                </a:solidFill>
              </a:rPr>
              <a:t>559.278.6024</a:t>
            </a:r>
            <a:endParaRPr sz="3000">
              <a:solidFill>
                <a:schemeClr val="lt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9" name="Shape 139"/>
        <p:cNvGrpSpPr/>
        <p:nvPr/>
      </p:nvGrpSpPr>
      <p:grpSpPr>
        <a:xfrm>
          <a:off x="0" y="0"/>
          <a:ext cx="0" cy="0"/>
          <a:chOff x="0" y="0"/>
          <a:chExt cx="0" cy="0"/>
        </a:xfrm>
      </p:grpSpPr>
      <p:sp>
        <p:nvSpPr>
          <p:cNvPr id="140" name="Google Shape;140;p14"/>
          <p:cNvSpPr txBox="1"/>
          <p:nvPr>
            <p:ph type="title"/>
          </p:nvPr>
        </p:nvSpPr>
        <p:spPr>
          <a:xfrm>
            <a:off x="1297500" y="393750"/>
            <a:ext cx="7038900" cy="9141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solidFill>
                  <a:schemeClr val="lt1"/>
                </a:solidFill>
              </a:rPr>
              <a:t>3+ Months Prior to your </a:t>
            </a:r>
            <a:r>
              <a:rPr lang="en">
                <a:solidFill>
                  <a:schemeClr val="lt1"/>
                </a:solidFill>
              </a:rPr>
              <a:t>Event</a:t>
            </a:r>
            <a:endParaRPr>
              <a:solidFill>
                <a:schemeClr val="lt1"/>
              </a:solidFill>
            </a:endParaRPr>
          </a:p>
        </p:txBody>
      </p:sp>
      <p:sp>
        <p:nvSpPr>
          <p:cNvPr id="141" name="Google Shape;141;p14"/>
          <p:cNvSpPr txBox="1"/>
          <p:nvPr>
            <p:ph idx="1" type="body"/>
          </p:nvPr>
        </p:nvSpPr>
        <p:spPr>
          <a:xfrm>
            <a:off x="248625" y="1466100"/>
            <a:ext cx="8520600" cy="36774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sz="1500">
                <a:solidFill>
                  <a:schemeClr val="lt1"/>
                </a:solidFill>
              </a:rPr>
              <a:t>Identify your event’s goals  Brainstorm project ideas  Choose your event date and time.</a:t>
            </a:r>
            <a:endParaRPr sz="1500">
              <a:solidFill>
                <a:schemeClr val="lt1"/>
              </a:solidFill>
            </a:endParaRPr>
          </a:p>
          <a:p>
            <a:pPr indent="-323850" lvl="0" marL="457200" rtl="0">
              <a:spcBef>
                <a:spcPts val="1600"/>
              </a:spcBef>
              <a:spcAft>
                <a:spcPts val="0"/>
              </a:spcAft>
              <a:buClr>
                <a:schemeClr val="lt1"/>
              </a:buClr>
              <a:buSzPts val="1500"/>
              <a:buChar char="●"/>
            </a:pPr>
            <a:r>
              <a:rPr lang="en" sz="1500">
                <a:solidFill>
                  <a:schemeClr val="lt1"/>
                </a:solidFill>
              </a:rPr>
              <a:t>Check Fresno State’s Events Calendar  </a:t>
            </a:r>
            <a:endParaRPr sz="1500">
              <a:solidFill>
                <a:schemeClr val="lt1"/>
              </a:solidFill>
            </a:endParaRPr>
          </a:p>
          <a:p>
            <a:pPr indent="-323850" lvl="0" marL="457200" rtl="0">
              <a:spcBef>
                <a:spcPts val="0"/>
              </a:spcBef>
              <a:spcAft>
                <a:spcPts val="0"/>
              </a:spcAft>
              <a:buClr>
                <a:schemeClr val="lt1"/>
              </a:buClr>
              <a:buSzPts val="1500"/>
              <a:buChar char="●"/>
            </a:pPr>
            <a:r>
              <a:rPr lang="en" sz="1500">
                <a:solidFill>
                  <a:schemeClr val="lt1"/>
                </a:solidFill>
              </a:rPr>
              <a:t>Check OrgSync’s Master Calendar  </a:t>
            </a:r>
            <a:endParaRPr sz="1500">
              <a:solidFill>
                <a:schemeClr val="lt1"/>
              </a:solidFill>
            </a:endParaRPr>
          </a:p>
          <a:p>
            <a:pPr indent="-323850" lvl="0" marL="457200" rtl="0">
              <a:spcBef>
                <a:spcPts val="0"/>
              </a:spcBef>
              <a:spcAft>
                <a:spcPts val="0"/>
              </a:spcAft>
              <a:buClr>
                <a:schemeClr val="lt1"/>
              </a:buClr>
              <a:buSzPts val="1500"/>
              <a:buChar char="●"/>
            </a:pPr>
            <a:r>
              <a:rPr lang="en" sz="1500">
                <a:solidFill>
                  <a:schemeClr val="lt1"/>
                </a:solidFill>
              </a:rPr>
              <a:t>Review your event budget  </a:t>
            </a:r>
            <a:endParaRPr sz="1500">
              <a:solidFill>
                <a:schemeClr val="lt1"/>
              </a:solidFill>
            </a:endParaRPr>
          </a:p>
          <a:p>
            <a:pPr indent="-323850" lvl="0" marL="457200" rtl="0">
              <a:spcBef>
                <a:spcPts val="0"/>
              </a:spcBef>
              <a:spcAft>
                <a:spcPts val="0"/>
              </a:spcAft>
              <a:buClr>
                <a:schemeClr val="lt1"/>
              </a:buClr>
              <a:buSzPts val="1500"/>
              <a:buChar char="●"/>
            </a:pPr>
            <a:r>
              <a:rPr lang="en" sz="1500">
                <a:solidFill>
                  <a:schemeClr val="lt1"/>
                </a:solidFill>
              </a:rPr>
              <a:t>Reach out to other Fresno State organizations to assess co-programming potential</a:t>
            </a:r>
            <a:endParaRPr sz="1500">
              <a:solidFill>
                <a:schemeClr val="lt1"/>
              </a:solidFill>
            </a:endParaRPr>
          </a:p>
          <a:p>
            <a:pPr indent="-323850" lvl="0" marL="457200" rtl="0">
              <a:spcBef>
                <a:spcPts val="0"/>
              </a:spcBef>
              <a:spcAft>
                <a:spcPts val="0"/>
              </a:spcAft>
              <a:buClr>
                <a:schemeClr val="lt1"/>
              </a:buClr>
              <a:buSzPts val="1500"/>
              <a:buChar char="●"/>
            </a:pPr>
            <a:r>
              <a:rPr lang="en" sz="1500">
                <a:solidFill>
                  <a:schemeClr val="lt1"/>
                </a:solidFill>
              </a:rPr>
              <a:t>Reach out to potential vendors  </a:t>
            </a:r>
            <a:endParaRPr sz="1500">
              <a:solidFill>
                <a:schemeClr val="lt1"/>
              </a:solidFill>
            </a:endParaRPr>
          </a:p>
          <a:p>
            <a:pPr indent="-323850" lvl="0" marL="457200" rtl="0">
              <a:spcBef>
                <a:spcPts val="0"/>
              </a:spcBef>
              <a:spcAft>
                <a:spcPts val="0"/>
              </a:spcAft>
              <a:buClr>
                <a:schemeClr val="lt1"/>
              </a:buClr>
              <a:buSzPts val="1500"/>
              <a:buChar char="●"/>
            </a:pPr>
            <a:r>
              <a:rPr lang="en" sz="1500">
                <a:solidFill>
                  <a:schemeClr val="lt1"/>
                </a:solidFill>
              </a:rPr>
              <a:t>Delegate immediate and long-term responsibilities  </a:t>
            </a:r>
            <a:endParaRPr sz="1500">
              <a:solidFill>
                <a:schemeClr val="lt1"/>
              </a:solidFill>
            </a:endParaRPr>
          </a:p>
          <a:p>
            <a:pPr indent="-323850" lvl="0" marL="457200" rtl="0">
              <a:spcBef>
                <a:spcPts val="0"/>
              </a:spcBef>
              <a:spcAft>
                <a:spcPts val="0"/>
              </a:spcAft>
              <a:buClr>
                <a:schemeClr val="lt1"/>
              </a:buClr>
              <a:buSzPts val="1500"/>
              <a:buChar char="●"/>
            </a:pPr>
            <a:r>
              <a:rPr lang="en" sz="1500">
                <a:solidFill>
                  <a:schemeClr val="lt1"/>
                </a:solidFill>
              </a:rPr>
              <a:t>Submit space reservation request(s)</a:t>
            </a:r>
            <a:endParaRPr sz="1500">
              <a:solidFill>
                <a:schemeClr val="lt1"/>
              </a:solidFill>
            </a:endParaRPr>
          </a:p>
          <a:p>
            <a:pPr indent="-323850" lvl="0" marL="457200" rtl="0">
              <a:spcBef>
                <a:spcPts val="0"/>
              </a:spcBef>
              <a:spcAft>
                <a:spcPts val="0"/>
              </a:spcAft>
              <a:buClr>
                <a:schemeClr val="lt1"/>
              </a:buClr>
              <a:buSzPts val="1500"/>
              <a:buChar char="●"/>
            </a:pPr>
            <a:r>
              <a:rPr lang="en" sz="1500">
                <a:solidFill>
                  <a:schemeClr val="lt1"/>
                </a:solidFill>
              </a:rPr>
              <a:t>Submit Alcohol Request </a:t>
            </a:r>
            <a:r>
              <a:rPr lang="en" sz="1500">
                <a:solidFill>
                  <a:schemeClr val="lt1"/>
                </a:solidFill>
              </a:rPr>
              <a:t>(if applicable)</a:t>
            </a:r>
            <a:endParaRPr sz="1500">
              <a:solidFill>
                <a:schemeClr val="lt1"/>
              </a:solidFill>
            </a:endParaRPr>
          </a:p>
          <a:p>
            <a:pPr indent="0" lvl="0" marL="0">
              <a:spcBef>
                <a:spcPts val="1600"/>
              </a:spcBef>
              <a:spcAft>
                <a:spcPts val="1600"/>
              </a:spcAft>
              <a:buNone/>
            </a:pPr>
            <a:r>
              <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45" name="Shape 145"/>
        <p:cNvGrpSpPr/>
        <p:nvPr/>
      </p:nvGrpSpPr>
      <p:grpSpPr>
        <a:xfrm>
          <a:off x="0" y="0"/>
          <a:ext cx="0" cy="0"/>
          <a:chOff x="0" y="0"/>
          <a:chExt cx="0" cy="0"/>
        </a:xfrm>
      </p:grpSpPr>
      <p:sp>
        <p:nvSpPr>
          <p:cNvPr id="146" name="Google Shape;146;p15"/>
          <p:cNvSpPr txBox="1"/>
          <p:nvPr>
            <p:ph type="title"/>
          </p:nvPr>
        </p:nvSpPr>
        <p:spPr>
          <a:xfrm>
            <a:off x="1297500" y="393750"/>
            <a:ext cx="7038900" cy="9141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solidFill>
                  <a:schemeClr val="lt1"/>
                </a:solidFill>
              </a:rPr>
              <a:t>6-8 Weeks Prior to your Event</a:t>
            </a:r>
            <a:endParaRPr>
              <a:solidFill>
                <a:schemeClr val="lt1"/>
              </a:solidFill>
            </a:endParaRPr>
          </a:p>
        </p:txBody>
      </p:sp>
      <p:sp>
        <p:nvSpPr>
          <p:cNvPr id="147" name="Google Shape;147;p15"/>
          <p:cNvSpPr txBox="1"/>
          <p:nvPr>
            <p:ph idx="1" type="body"/>
          </p:nvPr>
        </p:nvSpPr>
        <p:spPr>
          <a:xfrm>
            <a:off x="1297500" y="1567550"/>
            <a:ext cx="7038900" cy="2911200"/>
          </a:xfrm>
          <a:prstGeom prst="rect">
            <a:avLst/>
          </a:prstGeom>
        </p:spPr>
        <p:txBody>
          <a:bodyPr anchorCtr="0" anchor="t" bIns="91425" lIns="91425" spcFirstLastPara="1" rIns="91425" wrap="square" tIns="91425">
            <a:noAutofit/>
          </a:bodyPr>
          <a:lstStyle/>
          <a:p>
            <a:pPr indent="-323850" lvl="0" marL="457200" rtl="0">
              <a:spcBef>
                <a:spcPts val="0"/>
              </a:spcBef>
              <a:spcAft>
                <a:spcPts val="0"/>
              </a:spcAft>
              <a:buClr>
                <a:schemeClr val="lt1"/>
              </a:buClr>
              <a:buSzPts val="1500"/>
              <a:buChar char="●"/>
            </a:pPr>
            <a:r>
              <a:rPr lang="en" sz="1500">
                <a:solidFill>
                  <a:schemeClr val="lt1"/>
                </a:solidFill>
              </a:rPr>
              <a:t>Finalize budget  </a:t>
            </a:r>
            <a:endParaRPr sz="1500">
              <a:solidFill>
                <a:schemeClr val="lt1"/>
              </a:solidFill>
            </a:endParaRPr>
          </a:p>
          <a:p>
            <a:pPr indent="-323850" lvl="0" marL="457200" rtl="0">
              <a:spcBef>
                <a:spcPts val="0"/>
              </a:spcBef>
              <a:spcAft>
                <a:spcPts val="0"/>
              </a:spcAft>
              <a:buClr>
                <a:schemeClr val="lt1"/>
              </a:buClr>
              <a:buSzPts val="1500"/>
              <a:buChar char="●"/>
            </a:pPr>
            <a:r>
              <a:rPr lang="en" sz="1500">
                <a:solidFill>
                  <a:schemeClr val="lt1"/>
                </a:solidFill>
              </a:rPr>
              <a:t>Register your event on OrgSync</a:t>
            </a:r>
            <a:endParaRPr sz="1500">
              <a:solidFill>
                <a:schemeClr val="lt1"/>
              </a:solidFill>
            </a:endParaRPr>
          </a:p>
          <a:p>
            <a:pPr indent="-323850" lvl="0" marL="457200" rtl="0">
              <a:spcBef>
                <a:spcPts val="0"/>
              </a:spcBef>
              <a:spcAft>
                <a:spcPts val="0"/>
              </a:spcAft>
              <a:buClr>
                <a:schemeClr val="lt1"/>
              </a:buClr>
              <a:buSzPts val="1500"/>
              <a:buChar char="●"/>
            </a:pPr>
            <a:r>
              <a:rPr lang="en" sz="1500">
                <a:solidFill>
                  <a:schemeClr val="lt1"/>
                </a:solidFill>
              </a:rPr>
              <a:t>Submit vendor documentation (if applicable)  </a:t>
            </a:r>
            <a:endParaRPr sz="1500">
              <a:solidFill>
                <a:schemeClr val="lt1"/>
              </a:solidFill>
            </a:endParaRPr>
          </a:p>
          <a:p>
            <a:pPr indent="-323850" lvl="0" marL="457200" rtl="0">
              <a:spcBef>
                <a:spcPts val="0"/>
              </a:spcBef>
              <a:spcAft>
                <a:spcPts val="0"/>
              </a:spcAft>
              <a:buClr>
                <a:schemeClr val="lt1"/>
              </a:buClr>
              <a:buSzPts val="1500"/>
              <a:buChar char="●"/>
            </a:pPr>
            <a:r>
              <a:rPr lang="en" sz="1500">
                <a:solidFill>
                  <a:schemeClr val="lt1"/>
                </a:solidFill>
              </a:rPr>
              <a:t>Contract  </a:t>
            </a:r>
            <a:r>
              <a:rPr lang="en" sz="1500">
                <a:solidFill>
                  <a:schemeClr val="lt1"/>
                </a:solidFill>
              </a:rPr>
              <a:t>(if applicable)  </a:t>
            </a:r>
            <a:endParaRPr sz="1500">
              <a:solidFill>
                <a:schemeClr val="lt1"/>
              </a:solidFill>
            </a:endParaRPr>
          </a:p>
          <a:p>
            <a:pPr indent="-323850" lvl="0" marL="457200">
              <a:spcBef>
                <a:spcPts val="0"/>
              </a:spcBef>
              <a:spcAft>
                <a:spcPts val="0"/>
              </a:spcAft>
              <a:buClr>
                <a:schemeClr val="lt1"/>
              </a:buClr>
              <a:buSzPts val="1500"/>
              <a:buChar char="●"/>
            </a:pPr>
            <a:r>
              <a:rPr lang="en" sz="1500">
                <a:solidFill>
                  <a:schemeClr val="lt1"/>
                </a:solidFill>
              </a:rPr>
              <a:t> Certificate of Insurance </a:t>
            </a:r>
            <a:r>
              <a:rPr lang="en" sz="1500">
                <a:solidFill>
                  <a:schemeClr val="lt1"/>
                </a:solidFill>
              </a:rPr>
              <a:t>(if applicable)  </a:t>
            </a:r>
            <a:endParaRPr sz="1500">
              <a:solidFill>
                <a:schemeClr val="lt1"/>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1" name="Shape 151"/>
        <p:cNvGrpSpPr/>
        <p:nvPr/>
      </p:nvGrpSpPr>
      <p:grpSpPr>
        <a:xfrm>
          <a:off x="0" y="0"/>
          <a:ext cx="0" cy="0"/>
          <a:chOff x="0" y="0"/>
          <a:chExt cx="0" cy="0"/>
        </a:xfrm>
      </p:grpSpPr>
      <p:sp>
        <p:nvSpPr>
          <p:cNvPr id="152" name="Google Shape;152;p16"/>
          <p:cNvSpPr txBox="1"/>
          <p:nvPr>
            <p:ph type="title"/>
          </p:nvPr>
        </p:nvSpPr>
        <p:spPr>
          <a:xfrm>
            <a:off x="1297500" y="393750"/>
            <a:ext cx="7038900" cy="9141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solidFill>
                  <a:schemeClr val="lt1"/>
                </a:solidFill>
              </a:rPr>
              <a:t>3-6 Weeks Prior to your Event</a:t>
            </a:r>
            <a:endParaRPr>
              <a:solidFill>
                <a:schemeClr val="lt1"/>
              </a:solidFill>
            </a:endParaRPr>
          </a:p>
        </p:txBody>
      </p:sp>
      <p:sp>
        <p:nvSpPr>
          <p:cNvPr id="153" name="Google Shape;153;p16"/>
          <p:cNvSpPr txBox="1"/>
          <p:nvPr>
            <p:ph idx="1" type="body"/>
          </p:nvPr>
        </p:nvSpPr>
        <p:spPr>
          <a:xfrm>
            <a:off x="1297500" y="1567550"/>
            <a:ext cx="7038900" cy="2911200"/>
          </a:xfrm>
          <a:prstGeom prst="rect">
            <a:avLst/>
          </a:prstGeom>
        </p:spPr>
        <p:txBody>
          <a:bodyPr anchorCtr="0" anchor="t" bIns="91425" lIns="91425" spcFirstLastPara="1" rIns="91425" wrap="square" tIns="91425">
            <a:noAutofit/>
          </a:bodyPr>
          <a:lstStyle/>
          <a:p>
            <a:pPr indent="-323850" lvl="0" marL="457200" rtl="0">
              <a:spcBef>
                <a:spcPts val="0"/>
              </a:spcBef>
              <a:spcAft>
                <a:spcPts val="0"/>
              </a:spcAft>
              <a:buClr>
                <a:schemeClr val="lt1"/>
              </a:buClr>
              <a:buSzPts val="1500"/>
              <a:buChar char="●"/>
            </a:pPr>
            <a:r>
              <a:rPr lang="en" sz="1500">
                <a:solidFill>
                  <a:schemeClr val="lt1"/>
                </a:solidFill>
              </a:rPr>
              <a:t>Communicate with Technical Supervisor (if applicable)  </a:t>
            </a:r>
            <a:endParaRPr sz="1500">
              <a:solidFill>
                <a:schemeClr val="lt1"/>
              </a:solidFill>
            </a:endParaRPr>
          </a:p>
          <a:p>
            <a:pPr indent="-323850" lvl="0" marL="457200" rtl="0">
              <a:spcBef>
                <a:spcPts val="0"/>
              </a:spcBef>
              <a:spcAft>
                <a:spcPts val="0"/>
              </a:spcAft>
              <a:buClr>
                <a:schemeClr val="lt1"/>
              </a:buClr>
              <a:buSzPts val="1500"/>
              <a:buChar char="●"/>
            </a:pPr>
            <a:r>
              <a:rPr lang="en" sz="1500">
                <a:solidFill>
                  <a:schemeClr val="lt1"/>
                </a:solidFill>
              </a:rPr>
              <a:t>Submit A/V Request Form to Technical Supervisor </a:t>
            </a:r>
            <a:endParaRPr sz="1500">
              <a:solidFill>
                <a:schemeClr val="lt1"/>
              </a:solidFill>
            </a:endParaRPr>
          </a:p>
          <a:p>
            <a:pPr indent="-323850" lvl="0" marL="457200" rtl="0">
              <a:spcBef>
                <a:spcPts val="0"/>
              </a:spcBef>
              <a:spcAft>
                <a:spcPts val="0"/>
              </a:spcAft>
              <a:buClr>
                <a:schemeClr val="lt1"/>
              </a:buClr>
              <a:buSzPts val="1500"/>
              <a:buChar char="●"/>
            </a:pPr>
            <a:r>
              <a:rPr lang="en" sz="1500">
                <a:solidFill>
                  <a:schemeClr val="lt1"/>
                </a:solidFill>
              </a:rPr>
              <a:t>Submit Catering Request (if applicable)  </a:t>
            </a:r>
            <a:endParaRPr sz="1500">
              <a:solidFill>
                <a:schemeClr val="lt1"/>
              </a:solidFill>
            </a:endParaRPr>
          </a:p>
          <a:p>
            <a:pPr indent="-323850" lvl="0" marL="457200" rtl="0">
              <a:spcBef>
                <a:spcPts val="0"/>
              </a:spcBef>
              <a:spcAft>
                <a:spcPts val="0"/>
              </a:spcAft>
              <a:buClr>
                <a:schemeClr val="lt1"/>
              </a:buClr>
              <a:buSzPts val="1500"/>
              <a:buChar char="●"/>
            </a:pPr>
            <a:r>
              <a:rPr lang="en" sz="1500">
                <a:solidFill>
                  <a:schemeClr val="lt1"/>
                </a:solidFill>
              </a:rPr>
              <a:t>Submit Food Waiver Request </a:t>
            </a:r>
            <a:r>
              <a:rPr lang="en" sz="1500">
                <a:solidFill>
                  <a:schemeClr val="lt1"/>
                </a:solidFill>
              </a:rPr>
              <a:t>(if applicable)  </a:t>
            </a:r>
            <a:endParaRPr sz="1500">
              <a:solidFill>
                <a:schemeClr val="lt1"/>
              </a:solidFill>
            </a:endParaRPr>
          </a:p>
          <a:p>
            <a:pPr indent="-323850" lvl="0" marL="457200" rtl="0">
              <a:spcBef>
                <a:spcPts val="0"/>
              </a:spcBef>
              <a:spcAft>
                <a:spcPts val="0"/>
              </a:spcAft>
              <a:buSzPts val="1500"/>
              <a:buChar char="●"/>
            </a:pPr>
            <a:r>
              <a:rPr lang="en" sz="1500">
                <a:solidFill>
                  <a:schemeClr val="lt1"/>
                </a:solidFill>
              </a:rPr>
              <a:t>Submit Parking Request/Notification (if applicable) </a:t>
            </a:r>
            <a:r>
              <a:rPr lang="en" sz="1500"/>
              <a:t>  </a:t>
            </a:r>
            <a:endParaRPr sz="1500"/>
          </a:p>
          <a:p>
            <a:pPr indent="0" lvl="0" marL="457200">
              <a:spcBef>
                <a:spcPts val="1600"/>
              </a:spcBef>
              <a:spcAft>
                <a:spcPts val="1600"/>
              </a:spcAft>
              <a:buNone/>
            </a:pPr>
            <a:r>
              <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7" name="Shape 157"/>
        <p:cNvGrpSpPr/>
        <p:nvPr/>
      </p:nvGrpSpPr>
      <p:grpSpPr>
        <a:xfrm>
          <a:off x="0" y="0"/>
          <a:ext cx="0" cy="0"/>
          <a:chOff x="0" y="0"/>
          <a:chExt cx="0" cy="0"/>
        </a:xfrm>
      </p:grpSpPr>
      <p:sp>
        <p:nvSpPr>
          <p:cNvPr id="158" name="Google Shape;158;p17"/>
          <p:cNvSpPr txBox="1"/>
          <p:nvPr>
            <p:ph type="title"/>
          </p:nvPr>
        </p:nvSpPr>
        <p:spPr>
          <a:xfrm>
            <a:off x="1297500" y="393750"/>
            <a:ext cx="7038900" cy="9141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solidFill>
                  <a:schemeClr val="lt1"/>
                </a:solidFill>
              </a:rPr>
              <a:t>1-3 Weeks Prior to your Event</a:t>
            </a:r>
            <a:endParaRPr>
              <a:solidFill>
                <a:schemeClr val="lt1"/>
              </a:solidFill>
            </a:endParaRPr>
          </a:p>
        </p:txBody>
      </p:sp>
      <p:sp>
        <p:nvSpPr>
          <p:cNvPr id="159" name="Google Shape;159;p17"/>
          <p:cNvSpPr txBox="1"/>
          <p:nvPr>
            <p:ph idx="1" type="body"/>
          </p:nvPr>
        </p:nvSpPr>
        <p:spPr>
          <a:xfrm>
            <a:off x="1297500" y="1567550"/>
            <a:ext cx="7038900" cy="2911200"/>
          </a:xfrm>
          <a:prstGeom prst="rect">
            <a:avLst/>
          </a:prstGeom>
        </p:spPr>
        <p:txBody>
          <a:bodyPr anchorCtr="0" anchor="t" bIns="91425" lIns="91425" spcFirstLastPara="1" rIns="91425" wrap="square" tIns="91425">
            <a:noAutofit/>
          </a:bodyPr>
          <a:lstStyle/>
          <a:p>
            <a:pPr indent="-323850" lvl="0" marL="457200" rtl="0">
              <a:spcBef>
                <a:spcPts val="0"/>
              </a:spcBef>
              <a:spcAft>
                <a:spcPts val="0"/>
              </a:spcAft>
              <a:buClr>
                <a:schemeClr val="lt1"/>
              </a:buClr>
              <a:buSzPts val="1500"/>
              <a:buChar char="●"/>
            </a:pPr>
            <a:r>
              <a:rPr lang="en" sz="1500">
                <a:solidFill>
                  <a:schemeClr val="lt1"/>
                </a:solidFill>
              </a:rPr>
              <a:t>Confirm orders with campus support services and communicate any changes</a:t>
            </a:r>
            <a:endParaRPr sz="1500">
              <a:solidFill>
                <a:schemeClr val="lt1"/>
              </a:solidFill>
            </a:endParaRPr>
          </a:p>
          <a:p>
            <a:pPr indent="-323850" lvl="0" marL="457200" rtl="0">
              <a:spcBef>
                <a:spcPts val="0"/>
              </a:spcBef>
              <a:spcAft>
                <a:spcPts val="0"/>
              </a:spcAft>
              <a:buClr>
                <a:schemeClr val="lt1"/>
              </a:buClr>
              <a:buSzPts val="1500"/>
              <a:buChar char="●"/>
            </a:pPr>
            <a:r>
              <a:rPr lang="en" sz="1500">
                <a:solidFill>
                  <a:schemeClr val="lt1"/>
                </a:solidFill>
              </a:rPr>
              <a:t>Confirm orders with vendors and communicate any changes  </a:t>
            </a:r>
            <a:endParaRPr sz="1500">
              <a:solidFill>
                <a:schemeClr val="lt1"/>
              </a:solidFill>
            </a:endParaRPr>
          </a:p>
          <a:p>
            <a:pPr indent="-323850" lvl="0" marL="457200" rtl="0">
              <a:spcBef>
                <a:spcPts val="0"/>
              </a:spcBef>
              <a:spcAft>
                <a:spcPts val="0"/>
              </a:spcAft>
              <a:buClr>
                <a:schemeClr val="lt1"/>
              </a:buClr>
              <a:buSzPts val="1500"/>
              <a:buChar char="●"/>
            </a:pPr>
            <a:r>
              <a:rPr lang="en" sz="1500">
                <a:solidFill>
                  <a:schemeClr val="lt1"/>
                </a:solidFill>
              </a:rPr>
              <a:t>Consult the Reservation Center if you’re awaiting contract approval </a:t>
            </a:r>
            <a:endParaRPr sz="1500">
              <a:solidFill>
                <a:schemeClr val="lt1"/>
              </a:solidFill>
            </a:endParaRPr>
          </a:p>
          <a:p>
            <a:pPr indent="-323850" lvl="0" marL="457200" rtl="0">
              <a:spcBef>
                <a:spcPts val="0"/>
              </a:spcBef>
              <a:spcAft>
                <a:spcPts val="0"/>
              </a:spcAft>
              <a:buClr>
                <a:schemeClr val="lt1"/>
              </a:buClr>
              <a:buSzPts val="1500"/>
              <a:buChar char="●"/>
            </a:pPr>
            <a:r>
              <a:rPr lang="en" sz="1500">
                <a:solidFill>
                  <a:schemeClr val="lt1"/>
                </a:solidFill>
              </a:rPr>
              <a:t>Purchase decorations and/or supplies  </a:t>
            </a:r>
            <a:endParaRPr sz="1500">
              <a:solidFill>
                <a:schemeClr val="lt1"/>
              </a:solidFill>
            </a:endParaRPr>
          </a:p>
          <a:p>
            <a:pPr indent="-323850" lvl="0" marL="457200" rtl="0">
              <a:spcBef>
                <a:spcPts val="0"/>
              </a:spcBef>
              <a:spcAft>
                <a:spcPts val="0"/>
              </a:spcAft>
              <a:buClr>
                <a:schemeClr val="lt1"/>
              </a:buClr>
              <a:buSzPts val="1500"/>
              <a:buChar char="●"/>
            </a:pPr>
            <a:r>
              <a:rPr lang="en" sz="1500">
                <a:solidFill>
                  <a:schemeClr val="lt1"/>
                </a:solidFill>
              </a:rPr>
              <a:t>Get promotional materials approved from the Reservation Center</a:t>
            </a:r>
            <a:endParaRPr sz="1500">
              <a:solidFill>
                <a:schemeClr val="lt1"/>
              </a:solidFill>
            </a:endParaRPr>
          </a:p>
          <a:p>
            <a:pPr indent="-323850" lvl="0" marL="457200" rtl="0">
              <a:spcBef>
                <a:spcPts val="0"/>
              </a:spcBef>
              <a:spcAft>
                <a:spcPts val="0"/>
              </a:spcAft>
              <a:buClr>
                <a:schemeClr val="lt1"/>
              </a:buClr>
              <a:buSzPts val="1500"/>
              <a:buChar char="●"/>
            </a:pPr>
            <a:r>
              <a:rPr lang="en" sz="1500">
                <a:solidFill>
                  <a:schemeClr val="lt1"/>
                </a:solidFill>
              </a:rPr>
              <a:t>Distribute promotional materials  </a:t>
            </a:r>
            <a:endParaRPr sz="1500">
              <a:solidFill>
                <a:schemeClr val="lt1"/>
              </a:solidFill>
            </a:endParaRPr>
          </a:p>
          <a:p>
            <a:pPr indent="-323850" lvl="0" marL="457200">
              <a:spcBef>
                <a:spcPts val="0"/>
              </a:spcBef>
              <a:spcAft>
                <a:spcPts val="0"/>
              </a:spcAft>
              <a:buClr>
                <a:schemeClr val="lt1"/>
              </a:buClr>
              <a:buSzPts val="1500"/>
              <a:buChar char="●"/>
            </a:pPr>
            <a:r>
              <a:rPr lang="en" sz="1500">
                <a:solidFill>
                  <a:schemeClr val="lt1"/>
                </a:solidFill>
              </a:rPr>
              <a:t>Create event on social media and send initial invites </a:t>
            </a:r>
            <a:endParaRPr sz="1500">
              <a:solidFill>
                <a:schemeClr val="lt1"/>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63" name="Shape 163"/>
        <p:cNvGrpSpPr/>
        <p:nvPr/>
      </p:nvGrpSpPr>
      <p:grpSpPr>
        <a:xfrm>
          <a:off x="0" y="0"/>
          <a:ext cx="0" cy="0"/>
          <a:chOff x="0" y="0"/>
          <a:chExt cx="0" cy="0"/>
        </a:xfrm>
      </p:grpSpPr>
      <p:sp>
        <p:nvSpPr>
          <p:cNvPr id="164" name="Google Shape;164;p18"/>
          <p:cNvSpPr txBox="1"/>
          <p:nvPr>
            <p:ph type="title"/>
          </p:nvPr>
        </p:nvSpPr>
        <p:spPr>
          <a:xfrm>
            <a:off x="1297500" y="393750"/>
            <a:ext cx="7038900" cy="9141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solidFill>
                  <a:schemeClr val="lt1"/>
                </a:solidFill>
              </a:rPr>
              <a:t>Week of the Event</a:t>
            </a:r>
            <a:endParaRPr>
              <a:solidFill>
                <a:schemeClr val="lt1"/>
              </a:solidFill>
            </a:endParaRPr>
          </a:p>
        </p:txBody>
      </p:sp>
      <p:sp>
        <p:nvSpPr>
          <p:cNvPr id="165" name="Google Shape;165;p18"/>
          <p:cNvSpPr txBox="1"/>
          <p:nvPr>
            <p:ph idx="1" type="body"/>
          </p:nvPr>
        </p:nvSpPr>
        <p:spPr>
          <a:xfrm>
            <a:off x="1297500" y="1567550"/>
            <a:ext cx="7038900" cy="2911200"/>
          </a:xfrm>
          <a:prstGeom prst="rect">
            <a:avLst/>
          </a:prstGeom>
        </p:spPr>
        <p:txBody>
          <a:bodyPr anchorCtr="0" anchor="t" bIns="91425" lIns="91425" spcFirstLastPara="1" rIns="91425" wrap="square" tIns="91425">
            <a:noAutofit/>
          </a:bodyPr>
          <a:lstStyle/>
          <a:p>
            <a:pPr indent="-323850" lvl="0" marL="457200" rtl="0">
              <a:spcBef>
                <a:spcPts val="0"/>
              </a:spcBef>
              <a:spcAft>
                <a:spcPts val="0"/>
              </a:spcAft>
              <a:buClr>
                <a:schemeClr val="lt1"/>
              </a:buClr>
              <a:buSzPts val="1500"/>
              <a:buChar char="●"/>
            </a:pPr>
            <a:r>
              <a:rPr lang="en" sz="1500">
                <a:solidFill>
                  <a:schemeClr val="lt1"/>
                </a:solidFill>
              </a:rPr>
              <a:t>Confirm headcount with caterer (if applicable)  </a:t>
            </a:r>
            <a:endParaRPr sz="1500">
              <a:solidFill>
                <a:schemeClr val="lt1"/>
              </a:solidFill>
            </a:endParaRPr>
          </a:p>
          <a:p>
            <a:pPr indent="-323850" lvl="0" marL="457200" rtl="0">
              <a:spcBef>
                <a:spcPts val="0"/>
              </a:spcBef>
              <a:spcAft>
                <a:spcPts val="0"/>
              </a:spcAft>
              <a:buClr>
                <a:schemeClr val="lt1"/>
              </a:buClr>
              <a:buSzPts val="1500"/>
              <a:buChar char="●"/>
            </a:pPr>
            <a:r>
              <a:rPr lang="en" sz="1500">
                <a:solidFill>
                  <a:schemeClr val="lt1"/>
                </a:solidFill>
              </a:rPr>
              <a:t>Get the word out by tabling  </a:t>
            </a:r>
            <a:endParaRPr sz="1500">
              <a:solidFill>
                <a:schemeClr val="lt1"/>
              </a:solidFill>
            </a:endParaRPr>
          </a:p>
          <a:p>
            <a:pPr indent="-323850" lvl="0" marL="457200" rtl="0">
              <a:spcBef>
                <a:spcPts val="0"/>
              </a:spcBef>
              <a:spcAft>
                <a:spcPts val="0"/>
              </a:spcAft>
              <a:buClr>
                <a:schemeClr val="lt1"/>
              </a:buClr>
              <a:buSzPts val="1500"/>
              <a:buChar char="●"/>
            </a:pPr>
            <a:r>
              <a:rPr lang="en" sz="1500">
                <a:solidFill>
                  <a:schemeClr val="lt1"/>
                </a:solidFill>
              </a:rPr>
              <a:t>Continue to advertise on social media  </a:t>
            </a:r>
            <a:endParaRPr sz="1500">
              <a:solidFill>
                <a:schemeClr val="lt1"/>
              </a:solidFill>
            </a:endParaRPr>
          </a:p>
          <a:p>
            <a:pPr indent="-323850" lvl="0" marL="457200">
              <a:spcBef>
                <a:spcPts val="0"/>
              </a:spcBef>
              <a:spcAft>
                <a:spcPts val="0"/>
              </a:spcAft>
              <a:buClr>
                <a:schemeClr val="lt1"/>
              </a:buClr>
              <a:buSzPts val="1500"/>
              <a:buChar char="●"/>
            </a:pPr>
            <a:r>
              <a:rPr lang="en" sz="1500">
                <a:solidFill>
                  <a:schemeClr val="lt1"/>
                </a:solidFill>
              </a:rPr>
              <a:t>Review delegated responsibilities</a:t>
            </a:r>
            <a:endParaRPr sz="1500">
              <a:solidFill>
                <a:schemeClr val="lt1"/>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69" name="Shape 169"/>
        <p:cNvGrpSpPr/>
        <p:nvPr/>
      </p:nvGrpSpPr>
      <p:grpSpPr>
        <a:xfrm>
          <a:off x="0" y="0"/>
          <a:ext cx="0" cy="0"/>
          <a:chOff x="0" y="0"/>
          <a:chExt cx="0" cy="0"/>
        </a:xfrm>
      </p:grpSpPr>
      <p:sp>
        <p:nvSpPr>
          <p:cNvPr id="170" name="Google Shape;170;p19"/>
          <p:cNvSpPr txBox="1"/>
          <p:nvPr>
            <p:ph type="title"/>
          </p:nvPr>
        </p:nvSpPr>
        <p:spPr>
          <a:xfrm>
            <a:off x="1297500" y="393750"/>
            <a:ext cx="7038900" cy="9141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solidFill>
                  <a:schemeClr val="lt1"/>
                </a:solidFill>
              </a:rPr>
              <a:t>Day of the Event</a:t>
            </a:r>
            <a:endParaRPr>
              <a:solidFill>
                <a:schemeClr val="lt1"/>
              </a:solidFill>
            </a:endParaRPr>
          </a:p>
        </p:txBody>
      </p:sp>
      <p:sp>
        <p:nvSpPr>
          <p:cNvPr id="171" name="Google Shape;171;p19"/>
          <p:cNvSpPr txBox="1"/>
          <p:nvPr>
            <p:ph idx="1" type="body"/>
          </p:nvPr>
        </p:nvSpPr>
        <p:spPr>
          <a:xfrm>
            <a:off x="1297500" y="1567550"/>
            <a:ext cx="7038900" cy="2911200"/>
          </a:xfrm>
          <a:prstGeom prst="rect">
            <a:avLst/>
          </a:prstGeom>
        </p:spPr>
        <p:txBody>
          <a:bodyPr anchorCtr="0" anchor="t" bIns="91425" lIns="91425" spcFirstLastPara="1" rIns="91425" wrap="square" tIns="91425">
            <a:noAutofit/>
          </a:bodyPr>
          <a:lstStyle/>
          <a:p>
            <a:pPr indent="-323850" lvl="0" marL="457200" rtl="0">
              <a:spcBef>
                <a:spcPts val="0"/>
              </a:spcBef>
              <a:spcAft>
                <a:spcPts val="0"/>
              </a:spcAft>
              <a:buClr>
                <a:schemeClr val="lt1"/>
              </a:buClr>
              <a:buSzPts val="1500"/>
              <a:buChar char="●"/>
            </a:pPr>
            <a:r>
              <a:rPr lang="en" sz="1500">
                <a:solidFill>
                  <a:schemeClr val="lt1"/>
                </a:solidFill>
              </a:rPr>
              <a:t>Arrive on time for setup  </a:t>
            </a:r>
            <a:endParaRPr sz="1500">
              <a:solidFill>
                <a:schemeClr val="lt1"/>
              </a:solidFill>
            </a:endParaRPr>
          </a:p>
          <a:p>
            <a:pPr indent="-323850" lvl="0" marL="457200" rtl="0">
              <a:spcBef>
                <a:spcPts val="0"/>
              </a:spcBef>
              <a:spcAft>
                <a:spcPts val="0"/>
              </a:spcAft>
              <a:buClr>
                <a:schemeClr val="lt1"/>
              </a:buClr>
              <a:buSzPts val="1500"/>
              <a:buChar char="●"/>
            </a:pPr>
            <a:r>
              <a:rPr lang="en" sz="1500">
                <a:solidFill>
                  <a:schemeClr val="lt1"/>
                </a:solidFill>
              </a:rPr>
              <a:t>Have a blast!  </a:t>
            </a:r>
            <a:endParaRPr sz="1500">
              <a:solidFill>
                <a:schemeClr val="lt1"/>
              </a:solidFill>
            </a:endParaRPr>
          </a:p>
          <a:p>
            <a:pPr indent="-323850" lvl="0" marL="457200" rtl="0">
              <a:spcBef>
                <a:spcPts val="0"/>
              </a:spcBef>
              <a:spcAft>
                <a:spcPts val="0"/>
              </a:spcAft>
              <a:buClr>
                <a:schemeClr val="lt1"/>
              </a:buClr>
              <a:buSzPts val="1500"/>
              <a:buChar char="●"/>
            </a:pPr>
            <a:r>
              <a:rPr lang="en" sz="1500">
                <a:solidFill>
                  <a:schemeClr val="lt1"/>
                </a:solidFill>
              </a:rPr>
              <a:t>Clean up afterwards  </a:t>
            </a:r>
            <a:endParaRPr sz="1500">
              <a:solidFill>
                <a:schemeClr val="lt1"/>
              </a:solidFill>
            </a:endParaRPr>
          </a:p>
          <a:p>
            <a:pPr indent="-323850" lvl="0" marL="457200">
              <a:spcBef>
                <a:spcPts val="0"/>
              </a:spcBef>
              <a:spcAft>
                <a:spcPts val="0"/>
              </a:spcAft>
              <a:buClr>
                <a:schemeClr val="lt1"/>
              </a:buClr>
              <a:buSzPts val="1500"/>
              <a:buChar char="●"/>
            </a:pPr>
            <a:r>
              <a:rPr lang="en" sz="1500">
                <a:solidFill>
                  <a:schemeClr val="lt1"/>
                </a:solidFill>
              </a:rPr>
              <a:t>Return all material to respective places</a:t>
            </a:r>
            <a:endParaRPr sz="1500">
              <a:solidFill>
                <a:schemeClr val="lt1"/>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75" name="Shape 175"/>
        <p:cNvGrpSpPr/>
        <p:nvPr/>
      </p:nvGrpSpPr>
      <p:grpSpPr>
        <a:xfrm>
          <a:off x="0" y="0"/>
          <a:ext cx="0" cy="0"/>
          <a:chOff x="0" y="0"/>
          <a:chExt cx="0" cy="0"/>
        </a:xfrm>
      </p:grpSpPr>
      <p:sp>
        <p:nvSpPr>
          <p:cNvPr id="176" name="Google Shape;176;p20"/>
          <p:cNvSpPr txBox="1"/>
          <p:nvPr>
            <p:ph type="title"/>
          </p:nvPr>
        </p:nvSpPr>
        <p:spPr>
          <a:xfrm>
            <a:off x="1297500" y="393750"/>
            <a:ext cx="7038900" cy="9141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solidFill>
                  <a:schemeClr val="lt1"/>
                </a:solidFill>
              </a:rPr>
              <a:t>Week After the Event- Evaluation</a:t>
            </a:r>
            <a:endParaRPr>
              <a:solidFill>
                <a:schemeClr val="lt1"/>
              </a:solidFill>
            </a:endParaRPr>
          </a:p>
        </p:txBody>
      </p:sp>
      <p:sp>
        <p:nvSpPr>
          <p:cNvPr id="177" name="Google Shape;177;p20"/>
          <p:cNvSpPr txBox="1"/>
          <p:nvPr>
            <p:ph idx="1" type="body"/>
          </p:nvPr>
        </p:nvSpPr>
        <p:spPr>
          <a:xfrm>
            <a:off x="1297500" y="1567550"/>
            <a:ext cx="7038900" cy="2911200"/>
          </a:xfrm>
          <a:prstGeom prst="rect">
            <a:avLst/>
          </a:prstGeom>
        </p:spPr>
        <p:txBody>
          <a:bodyPr anchorCtr="0" anchor="t" bIns="91425" lIns="91425" spcFirstLastPara="1" rIns="91425" wrap="square" tIns="91425">
            <a:noAutofit/>
          </a:bodyPr>
          <a:lstStyle/>
          <a:p>
            <a:pPr indent="-323850" lvl="0" marL="457200" rtl="0">
              <a:spcBef>
                <a:spcPts val="0"/>
              </a:spcBef>
              <a:spcAft>
                <a:spcPts val="0"/>
              </a:spcAft>
              <a:buClr>
                <a:schemeClr val="lt1"/>
              </a:buClr>
              <a:buSzPts val="1500"/>
              <a:buChar char="●"/>
            </a:pPr>
            <a:r>
              <a:rPr lang="en" sz="1500">
                <a:solidFill>
                  <a:schemeClr val="lt1"/>
                </a:solidFill>
              </a:rPr>
              <a:t>Reflect on event- Did it meet your expectations</a:t>
            </a:r>
            <a:endParaRPr sz="1500">
              <a:solidFill>
                <a:schemeClr val="lt1"/>
              </a:solidFill>
            </a:endParaRPr>
          </a:p>
          <a:p>
            <a:pPr indent="-323850" lvl="0" marL="457200" rtl="0">
              <a:spcBef>
                <a:spcPts val="0"/>
              </a:spcBef>
              <a:spcAft>
                <a:spcPts val="0"/>
              </a:spcAft>
              <a:buClr>
                <a:schemeClr val="lt1"/>
              </a:buClr>
              <a:buSzPts val="1500"/>
              <a:buChar char="●"/>
            </a:pPr>
            <a:r>
              <a:rPr lang="en" sz="1500">
                <a:solidFill>
                  <a:schemeClr val="lt1"/>
                </a:solidFill>
              </a:rPr>
              <a:t>What could have been done differently</a:t>
            </a:r>
            <a:endParaRPr sz="1500">
              <a:solidFill>
                <a:schemeClr val="lt1"/>
              </a:solidFill>
            </a:endParaRPr>
          </a:p>
          <a:p>
            <a:pPr indent="-323850" lvl="0" marL="457200" rtl="0">
              <a:spcBef>
                <a:spcPts val="0"/>
              </a:spcBef>
              <a:spcAft>
                <a:spcPts val="0"/>
              </a:spcAft>
              <a:buClr>
                <a:schemeClr val="lt1"/>
              </a:buClr>
              <a:buSzPts val="1500"/>
              <a:buChar char="●"/>
            </a:pPr>
            <a:r>
              <a:rPr lang="en" sz="1500">
                <a:solidFill>
                  <a:schemeClr val="lt1"/>
                </a:solidFill>
              </a:rPr>
              <a:t>Discuss strengths and weaknesses with organization</a:t>
            </a:r>
            <a:endParaRPr sz="1500">
              <a:solidFill>
                <a:schemeClr val="lt1"/>
              </a:solidFill>
            </a:endParaRPr>
          </a:p>
          <a:p>
            <a:pPr indent="-323850" lvl="0" marL="457200">
              <a:spcBef>
                <a:spcPts val="0"/>
              </a:spcBef>
              <a:spcAft>
                <a:spcPts val="0"/>
              </a:spcAft>
              <a:buClr>
                <a:schemeClr val="lt1"/>
              </a:buClr>
              <a:buSzPts val="1500"/>
              <a:buChar char="●"/>
            </a:pPr>
            <a:r>
              <a:rPr lang="en" sz="1500">
                <a:solidFill>
                  <a:schemeClr val="lt1"/>
                </a:solidFill>
              </a:rPr>
              <a:t>Begin planning your next event!</a:t>
            </a:r>
            <a:endParaRPr sz="1500">
              <a:solidFill>
                <a:schemeClr val="lt1"/>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81" name="Shape 181"/>
        <p:cNvGrpSpPr/>
        <p:nvPr/>
      </p:nvGrpSpPr>
      <p:grpSpPr>
        <a:xfrm>
          <a:off x="0" y="0"/>
          <a:ext cx="0" cy="0"/>
          <a:chOff x="0" y="0"/>
          <a:chExt cx="0" cy="0"/>
        </a:xfrm>
      </p:grpSpPr>
      <p:sp>
        <p:nvSpPr>
          <p:cNvPr id="182" name="Google Shape;182;p21"/>
          <p:cNvSpPr txBox="1"/>
          <p:nvPr>
            <p:ph type="title"/>
          </p:nvPr>
        </p:nvSpPr>
        <p:spPr>
          <a:xfrm>
            <a:off x="1297500" y="393750"/>
            <a:ext cx="7038900" cy="9141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Off Campus Events </a:t>
            </a:r>
            <a:endParaRPr/>
          </a:p>
        </p:txBody>
      </p:sp>
      <p:sp>
        <p:nvSpPr>
          <p:cNvPr id="183" name="Google Shape;183;p21"/>
          <p:cNvSpPr txBox="1"/>
          <p:nvPr>
            <p:ph idx="1" type="body"/>
          </p:nvPr>
        </p:nvSpPr>
        <p:spPr>
          <a:xfrm>
            <a:off x="1297500" y="1567550"/>
            <a:ext cx="7038900" cy="29112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sz="1400">
                <a:solidFill>
                  <a:srgbClr val="FFFFFF"/>
                </a:solidFill>
                <a:latin typeface="Arial"/>
                <a:ea typeface="Arial"/>
                <a:cs typeface="Arial"/>
                <a:sym typeface="Arial"/>
              </a:rPr>
              <a:t>Student organizations choosing to sponsor off campus events accept responsibility for the event. Each recognized student organization is expected to conduct their activities in accordance with relevant law, the Fresno State Student Code of Conduct, the Fresno State Student Organization Code of Conduct, CSU and Fresno State policy (which are all applicable to both on-campus and off-campus events). </a:t>
            </a:r>
            <a:endParaRPr sz="1400">
              <a:solidFill>
                <a:srgbClr val="FFFFFF"/>
              </a:solidFill>
              <a:latin typeface="Arial"/>
              <a:ea typeface="Arial"/>
              <a:cs typeface="Arial"/>
              <a:sym typeface="Arial"/>
            </a:endParaRPr>
          </a:p>
          <a:p>
            <a:pPr indent="0" lvl="0" marL="0" rtl="0">
              <a:spcBef>
                <a:spcPts val="1600"/>
              </a:spcBef>
              <a:spcAft>
                <a:spcPts val="0"/>
              </a:spcAft>
              <a:buNone/>
            </a:pPr>
            <a:r>
              <a:t/>
            </a:r>
            <a:endParaRPr sz="1400">
              <a:solidFill>
                <a:srgbClr val="FFFFFF"/>
              </a:solidFill>
              <a:latin typeface="Arial"/>
              <a:ea typeface="Arial"/>
              <a:cs typeface="Arial"/>
              <a:sym typeface="Arial"/>
            </a:endParaRPr>
          </a:p>
          <a:p>
            <a:pPr indent="0" lvl="0" marL="0">
              <a:spcBef>
                <a:spcPts val="1600"/>
              </a:spcBef>
              <a:spcAft>
                <a:spcPts val="1600"/>
              </a:spcAft>
              <a:buNone/>
            </a:pPr>
            <a:r>
              <a:rPr lang="en" sz="1400">
                <a:solidFill>
                  <a:srgbClr val="FFFFFF"/>
                </a:solidFill>
                <a:latin typeface="Arial"/>
                <a:ea typeface="Arial"/>
                <a:cs typeface="Arial"/>
                <a:sym typeface="Arial"/>
              </a:rPr>
              <a:t>Officers of the organization are responsible for informing members of the organization of the above expectations and requirements. </a:t>
            </a:r>
            <a:endParaRPr/>
          </a:p>
        </p:txBody>
      </p:sp>
    </p:spTree>
  </p:cSld>
  <p:clrMapOvr>
    <a:masterClrMapping/>
  </p:clrMapOvr>
</p:sld>
</file>

<file path=ppt/theme/theme1.xml><?xml version="1.0" encoding="utf-8"?>
<a:theme xmlns:a="http://schemas.openxmlformats.org/drawingml/2006/main" xmlns:r="http://schemas.openxmlformats.org/officeDocument/2006/relationships" name="Focus">
  <a:themeElements>
    <a:clrScheme name="Focus">
      <a:dk1>
        <a:srgbClr val="1B212C"/>
      </a:dk1>
      <a:lt1>
        <a:srgbClr val="FFFFFF"/>
      </a:lt1>
      <a:dk2>
        <a:srgbClr val="D9D9D9"/>
      </a:dk2>
      <a:lt2>
        <a:srgbClr val="82C7A5"/>
      </a:lt2>
      <a:accent1>
        <a:srgbClr val="0145AC"/>
      </a:accent1>
      <a:accent2>
        <a:srgbClr val="EECE1A"/>
      </a:accent2>
      <a:accent3>
        <a:srgbClr val="4E5567"/>
      </a:accent3>
      <a:accent4>
        <a:srgbClr val="F4D6AD"/>
      </a:accent4>
      <a:accent5>
        <a:srgbClr val="7890CD"/>
      </a:accent5>
      <a:accent6>
        <a:srgbClr val="F15E22"/>
      </a:accent6>
      <a:hlink>
        <a:srgbClr val="7890CD"/>
      </a:hlink>
      <a:folHlink>
        <a:srgbClr val="7890CD"/>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